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8" r:id="rId2"/>
    <p:sldId id="259" r:id="rId3"/>
    <p:sldId id="261" r:id="rId4"/>
    <p:sldId id="262" r:id="rId5"/>
    <p:sldId id="257" r:id="rId6"/>
    <p:sldId id="263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3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A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32" y="126"/>
      </p:cViewPr>
      <p:guideLst>
        <p:guide orient="horz" pos="2160"/>
        <p:guide pos="3840"/>
        <p:guide pos="73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259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E94111-1C38-44E7-8078-07AA51106108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C90E8-EA1B-458A-B08B-F06EDB133D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265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BF4EC8-AB84-4B82-9382-51C8E0EE0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5F0727C-25EA-469D-BAA5-EB7857E7C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5AA19D-8D2B-471F-97F4-0F1C81FC0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7E43C3-6733-4A85-A264-D86D98F46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5CABF8-FF2B-4726-B941-315C9A57F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775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2F3E96-7031-4441-830E-DC6AFB94D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E180ED-FEE2-4D1B-96D6-B39304476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04689A-81C7-4176-8345-4F330F9F6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443110-3DA8-492F-A1F3-1C0B870BD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0CF258-1D01-475F-BD28-4DD0061F2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253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EF7DE5-ED50-4FB6-8ECE-EA6AD921D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FFBA7E-FEEB-4FFD-990A-2408E923E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370730-586D-4CEF-930D-EEA474FE6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41D059-E484-487A-9BD9-D573ACFA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0B3C3A-A55D-46BD-9DB3-F05AEEAEF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574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2DF10F-4D05-41EF-A4B9-A763BFB77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63FFD5-3C38-4A63-A79D-0A32F85F54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47A46B8-B50A-4A2D-8320-F6CD32140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C2CF1C1-CD11-4EDB-8427-481493B13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1CD6EC-5A7A-4D51-B5FA-796D4DD3A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F29060-52B4-43DF-A7F4-4DDAB8C3A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679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8E3255-3DAE-40DA-B90D-402AFCCD2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9C6173-C69C-4B79-B983-09BD32497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1CB57B4-9059-4E9F-A1C1-63CD4DBC5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765FFCC-7F43-4E87-8017-CF1A69D010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2BC7C30-A1FA-4714-BC61-449AE5BC7A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01CF015-1666-46D4-9899-150B75A6A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1274D0E-6B3E-451B-A55C-8A74066EC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BC889C9-8A9D-4CF1-A93D-A90B41E1E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7576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F1C62B-F1C1-4A0C-87A6-68A9E8758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0D9C544-1687-4930-9BDA-8AE9E3B31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0BAFD2A-10B3-42F5-BFD8-9AEF26F4B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8B9A6A-F773-40FC-9C2F-A104D46F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694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EE18657-46BB-4FE4-974E-05FE71664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84CDB26-396A-4DEC-9AA3-9D446B83C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FA5E24-17CB-4108-845F-BFC5C0138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940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B50C93-A137-4078-A100-90512FB0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23BDCC-46D4-4EBE-A6B5-019B43A55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81B66B-34E3-4848-A0FA-CEC379287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19FF6D-C1C9-48F9-B4A5-5DCFADE5B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1FEAFF-7A1C-435A-8A80-F857BA24C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0269FC-D6FE-48D6-84EC-E1A1B5D57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347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5C6DB1-2D06-4BBC-B0C2-7FA42B965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082795D-A162-4A37-876B-277BACD854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A0517B-A459-4F70-82F1-3541EB6FFC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32E725-8641-4227-AC08-7CA43D9FB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DCD796-1F1A-48D6-85BF-2E3D40CF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869949-F4D8-4F23-BCC5-C21D5B5C1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16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AE18587-BB97-4899-8D02-9AEAEC6D3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8D8714-6DB6-4810-B5F2-B0EC7D2D5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0112F1-FC8E-434B-B3B0-61421F8DA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27988-90BD-47FD-A17D-27A98B8966F5}" type="datetimeFigureOut">
              <a:rPr lang="zh-CN" altLang="en-US" smtClean="0"/>
              <a:t>2019-05-22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86C1DA-982A-4458-87EF-3CEA23FF4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669EC3-762F-47F0-BC08-56DDF2833B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BEDCB-4FF8-4FDB-B3DF-1715705CE5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390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0E6D170-D468-42CA-8E93-81A430F95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291B9CE-3427-4928-B5AD-88F8B4B25900}"/>
              </a:ext>
            </a:extLst>
          </p:cNvPr>
          <p:cNvSpPr txBox="1"/>
          <p:nvPr/>
        </p:nvSpPr>
        <p:spPr>
          <a:xfrm>
            <a:off x="2797662" y="2057710"/>
            <a:ext cx="65966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b="1" dirty="0"/>
              <a:t>中国风</a:t>
            </a:r>
            <a:r>
              <a:rPr lang="en-US" altLang="zh-CN" sz="7200" b="1" dirty="0"/>
              <a:t>PPT</a:t>
            </a:r>
            <a:r>
              <a:rPr lang="zh-CN" altLang="en-US" sz="7200" b="1" dirty="0"/>
              <a:t>模板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DBF862F-F5EA-4A23-871A-635F9CAB6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1369" y="3272215"/>
            <a:ext cx="4498822" cy="62977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8538ACF-A2A8-4D16-B4CD-1BA3B2D1A62B}"/>
              </a:ext>
            </a:extLst>
          </p:cNvPr>
          <p:cNvSpPr txBox="1"/>
          <p:nvPr/>
        </p:nvSpPr>
        <p:spPr>
          <a:xfrm>
            <a:off x="4964921" y="340243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请在这里输入副标题</a:t>
            </a:r>
          </a:p>
        </p:txBody>
      </p:sp>
    </p:spTree>
    <p:extLst>
      <p:ext uri="{BB962C8B-B14F-4D97-AF65-F5344CB8AC3E}">
        <p14:creationId xmlns:p14="http://schemas.microsoft.com/office/powerpoint/2010/main" val="1217328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B99BAF6-8DE5-4BCB-A115-11EDF3C15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9983188-68F0-4F13-8524-8E5170C693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638" y="853327"/>
            <a:ext cx="2991620" cy="81291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BE6CC57-696E-4271-A125-ED6B6B7F0FFC}"/>
              </a:ext>
            </a:extLst>
          </p:cNvPr>
          <p:cNvSpPr txBox="1"/>
          <p:nvPr/>
        </p:nvSpPr>
        <p:spPr>
          <a:xfrm>
            <a:off x="1551451" y="936617"/>
            <a:ext cx="11079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+mj-ea"/>
                <a:ea typeface="+mj-ea"/>
              </a:rPr>
              <a:t>目录</a:t>
            </a:r>
          </a:p>
        </p:txBody>
      </p: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062DF9EA-64B1-4D63-841D-00C34158FC43}"/>
              </a:ext>
            </a:extLst>
          </p:cNvPr>
          <p:cNvGrpSpPr/>
          <p:nvPr/>
        </p:nvGrpSpPr>
        <p:grpSpPr>
          <a:xfrm>
            <a:off x="1343972" y="2423112"/>
            <a:ext cx="4579472" cy="1178608"/>
            <a:chOff x="995679" y="2331672"/>
            <a:chExt cx="4579472" cy="1178608"/>
          </a:xfrm>
        </p:grpSpPr>
        <p:grpSp>
          <p:nvGrpSpPr>
            <p:cNvPr id="140" name="组合 139">
              <a:extLst>
                <a:ext uri="{FF2B5EF4-FFF2-40B4-BE49-F238E27FC236}">
                  <a16:creationId xmlns:a16="http://schemas.microsoft.com/office/drawing/2014/main" id="{E2D5DE99-5D57-40B7-B872-7724FE96A443}"/>
                </a:ext>
              </a:extLst>
            </p:cNvPr>
            <p:cNvGrpSpPr/>
            <p:nvPr/>
          </p:nvGrpSpPr>
          <p:grpSpPr>
            <a:xfrm>
              <a:off x="995679" y="2331672"/>
              <a:ext cx="4579472" cy="1178608"/>
              <a:chOff x="805328" y="2091578"/>
              <a:chExt cx="5196544" cy="1337422"/>
            </a:xfrm>
          </p:grpSpPr>
          <p:pic>
            <p:nvPicPr>
              <p:cNvPr id="92" name="图片 4">
                <a:extLst>
                  <a:ext uri="{FF2B5EF4-FFF2-40B4-BE49-F238E27FC236}">
                    <a16:creationId xmlns:a16="http://schemas.microsoft.com/office/drawing/2014/main" id="{E743FB24-F9BB-4BF7-A6A7-D47E01DCBD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9831" b="94237" l="9615" r="89744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5328" y="2091578"/>
                <a:ext cx="1297325" cy="1224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3" name="Picture 3" descr="F:\PPT 任务\水晶图片\抠图PNG\墨痕.png">
                <a:extLst>
                  <a:ext uri="{FF2B5EF4-FFF2-40B4-BE49-F238E27FC236}">
                    <a16:creationId xmlns:a16="http://schemas.microsoft.com/office/drawing/2014/main" id="{CA56BFAE-C67C-421A-90BE-142B2DFC5A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41509" y="2889108"/>
                <a:ext cx="4260363" cy="5398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94" name="TextBox 6">
              <a:extLst>
                <a:ext uri="{FF2B5EF4-FFF2-40B4-BE49-F238E27FC236}">
                  <a16:creationId xmlns:a16="http://schemas.microsoft.com/office/drawing/2014/main" id="{66973AF3-2DBB-4E23-B920-8BDB66CB0D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8673" y="2697452"/>
              <a:ext cx="50436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ctr"/>
              <a:r>
                <a:rPr lang="en-US" altLang="zh-CN" sz="2800" b="1" dirty="0">
                  <a:latin typeface="+mj-ea"/>
                  <a:ea typeface="+mj-ea"/>
                </a:rPr>
                <a:t>1</a:t>
              </a:r>
              <a:endParaRPr lang="zh-CN" altLang="en-US" sz="2800" b="1" dirty="0">
                <a:latin typeface="+mj-ea"/>
                <a:ea typeface="+mj-ea"/>
              </a:endParaRPr>
            </a:p>
          </p:txBody>
        </p:sp>
        <p:sp>
          <p:nvSpPr>
            <p:cNvPr id="95" name="TextBox 1">
              <a:extLst>
                <a:ext uri="{FF2B5EF4-FFF2-40B4-BE49-F238E27FC236}">
                  <a16:creationId xmlns:a16="http://schemas.microsoft.com/office/drawing/2014/main" id="{DEC5518E-160E-498D-8B1D-BD54E4AB58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8152" y="2659366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>
                <a:defRPr/>
              </a:pPr>
              <a:r>
                <a:rPr lang="zh-CN" altLang="en-US" sz="2800" b="1" dirty="0">
                  <a:latin typeface="+mj-ea"/>
                  <a:ea typeface="+mj-ea"/>
                </a:rPr>
                <a:t>点击添加标题</a:t>
              </a:r>
            </a:p>
          </p:txBody>
        </p:sp>
      </p:grp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68DF7C07-5B91-4744-9550-188703518F00}"/>
              </a:ext>
            </a:extLst>
          </p:cNvPr>
          <p:cNvGrpSpPr/>
          <p:nvPr/>
        </p:nvGrpSpPr>
        <p:grpSpPr>
          <a:xfrm>
            <a:off x="6268557" y="2423112"/>
            <a:ext cx="4579472" cy="1178608"/>
            <a:chOff x="995679" y="2331672"/>
            <a:chExt cx="4579472" cy="1178608"/>
          </a:xfrm>
        </p:grpSpPr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3E502FE2-32CC-40BB-AB36-B503EAC09301}"/>
                </a:ext>
              </a:extLst>
            </p:cNvPr>
            <p:cNvGrpSpPr/>
            <p:nvPr/>
          </p:nvGrpSpPr>
          <p:grpSpPr>
            <a:xfrm>
              <a:off x="995679" y="2331672"/>
              <a:ext cx="4579472" cy="1178608"/>
              <a:chOff x="805328" y="2091578"/>
              <a:chExt cx="5196544" cy="1337422"/>
            </a:xfrm>
          </p:grpSpPr>
          <p:pic>
            <p:nvPicPr>
              <p:cNvPr id="146" name="图片 4">
                <a:extLst>
                  <a:ext uri="{FF2B5EF4-FFF2-40B4-BE49-F238E27FC236}">
                    <a16:creationId xmlns:a16="http://schemas.microsoft.com/office/drawing/2014/main" id="{FF92F97C-6327-4A41-A0CB-3710FFB565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9831" b="94237" l="9615" r="89744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5328" y="2091578"/>
                <a:ext cx="1297325" cy="1224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47" name="Picture 3" descr="F:\PPT 任务\水晶图片\抠图PNG\墨痕.png">
                <a:extLst>
                  <a:ext uri="{FF2B5EF4-FFF2-40B4-BE49-F238E27FC236}">
                    <a16:creationId xmlns:a16="http://schemas.microsoft.com/office/drawing/2014/main" id="{3CB695C4-D903-4DD8-8E4A-42E258E3043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41509" y="2889108"/>
                <a:ext cx="4260363" cy="5398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44" name="TextBox 6">
              <a:extLst>
                <a:ext uri="{FF2B5EF4-FFF2-40B4-BE49-F238E27FC236}">
                  <a16:creationId xmlns:a16="http://schemas.microsoft.com/office/drawing/2014/main" id="{20E80B22-A454-49A1-AF55-305066F973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8673" y="2697452"/>
              <a:ext cx="50436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ctr"/>
              <a:r>
                <a:rPr lang="en-US" altLang="zh-CN" sz="2800" b="1" dirty="0">
                  <a:latin typeface="+mj-ea"/>
                  <a:ea typeface="+mj-ea"/>
                </a:rPr>
                <a:t>2</a:t>
              </a:r>
              <a:endParaRPr lang="zh-CN" altLang="en-US" sz="2800" b="1" dirty="0">
                <a:latin typeface="+mj-ea"/>
                <a:ea typeface="+mj-ea"/>
              </a:endParaRPr>
            </a:p>
          </p:txBody>
        </p:sp>
        <p:sp>
          <p:nvSpPr>
            <p:cNvPr id="145" name="TextBox 1">
              <a:extLst>
                <a:ext uri="{FF2B5EF4-FFF2-40B4-BE49-F238E27FC236}">
                  <a16:creationId xmlns:a16="http://schemas.microsoft.com/office/drawing/2014/main" id="{A32FFEC9-A505-4BDB-8741-AB66BF22E9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8152" y="2659366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>
                <a:defRPr/>
              </a:pPr>
              <a:r>
                <a:rPr lang="zh-CN" altLang="en-US" sz="2800" b="1" dirty="0">
                  <a:latin typeface="+mj-ea"/>
                  <a:ea typeface="+mj-ea"/>
                </a:rPr>
                <a:t>点击添加标题</a:t>
              </a:r>
            </a:p>
          </p:txBody>
        </p:sp>
      </p:grpSp>
      <p:grpSp>
        <p:nvGrpSpPr>
          <p:cNvPr id="148" name="组合 147">
            <a:extLst>
              <a:ext uri="{FF2B5EF4-FFF2-40B4-BE49-F238E27FC236}">
                <a16:creationId xmlns:a16="http://schemas.microsoft.com/office/drawing/2014/main" id="{6F8C2A13-0ECC-45B9-A3A1-52B05233941C}"/>
              </a:ext>
            </a:extLst>
          </p:cNvPr>
          <p:cNvGrpSpPr/>
          <p:nvPr/>
        </p:nvGrpSpPr>
        <p:grpSpPr>
          <a:xfrm>
            <a:off x="1343972" y="4098754"/>
            <a:ext cx="4579472" cy="1178608"/>
            <a:chOff x="995679" y="2331672"/>
            <a:chExt cx="4579472" cy="1178608"/>
          </a:xfrm>
        </p:grpSpPr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819E15AE-7D86-4732-9BF4-BD36398A24CB}"/>
                </a:ext>
              </a:extLst>
            </p:cNvPr>
            <p:cNvGrpSpPr/>
            <p:nvPr/>
          </p:nvGrpSpPr>
          <p:grpSpPr>
            <a:xfrm>
              <a:off x="995679" y="2331672"/>
              <a:ext cx="4579472" cy="1178608"/>
              <a:chOff x="805328" y="2091578"/>
              <a:chExt cx="5196544" cy="1337422"/>
            </a:xfrm>
          </p:grpSpPr>
          <p:pic>
            <p:nvPicPr>
              <p:cNvPr id="152" name="图片 4">
                <a:extLst>
                  <a:ext uri="{FF2B5EF4-FFF2-40B4-BE49-F238E27FC236}">
                    <a16:creationId xmlns:a16="http://schemas.microsoft.com/office/drawing/2014/main" id="{638D1A59-35AB-41AF-9099-88320E4106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9831" b="94237" l="9615" r="89744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5328" y="2091578"/>
                <a:ext cx="1297325" cy="1224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3" name="Picture 3" descr="F:\PPT 任务\水晶图片\抠图PNG\墨痕.png">
                <a:extLst>
                  <a:ext uri="{FF2B5EF4-FFF2-40B4-BE49-F238E27FC236}">
                    <a16:creationId xmlns:a16="http://schemas.microsoft.com/office/drawing/2014/main" id="{839ED505-88A9-4128-AEF2-AB3F90CEE3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41509" y="2889108"/>
                <a:ext cx="4260363" cy="5398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50" name="TextBox 6">
              <a:extLst>
                <a:ext uri="{FF2B5EF4-FFF2-40B4-BE49-F238E27FC236}">
                  <a16:creationId xmlns:a16="http://schemas.microsoft.com/office/drawing/2014/main" id="{C8EAB34C-72F2-43D2-BE4A-903BC01EC3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8673" y="2697452"/>
              <a:ext cx="50436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ctr"/>
              <a:r>
                <a:rPr lang="en-US" altLang="zh-CN" sz="2800" b="1" dirty="0">
                  <a:latin typeface="+mj-ea"/>
                  <a:ea typeface="+mj-ea"/>
                </a:rPr>
                <a:t>3</a:t>
              </a:r>
              <a:endParaRPr lang="zh-CN" altLang="en-US" sz="2800" b="1" dirty="0">
                <a:latin typeface="+mj-ea"/>
                <a:ea typeface="+mj-ea"/>
              </a:endParaRPr>
            </a:p>
          </p:txBody>
        </p:sp>
        <p:sp>
          <p:nvSpPr>
            <p:cNvPr id="151" name="TextBox 1">
              <a:extLst>
                <a:ext uri="{FF2B5EF4-FFF2-40B4-BE49-F238E27FC236}">
                  <a16:creationId xmlns:a16="http://schemas.microsoft.com/office/drawing/2014/main" id="{F833511C-8166-4782-A98E-403DA64325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8152" y="2659366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>
                <a:defRPr/>
              </a:pPr>
              <a:r>
                <a:rPr lang="zh-CN" altLang="en-US" sz="2800" b="1" dirty="0">
                  <a:latin typeface="+mj-ea"/>
                  <a:ea typeface="+mj-ea"/>
                </a:rPr>
                <a:t>点击添加标题</a:t>
              </a:r>
            </a:p>
          </p:txBody>
        </p:sp>
      </p:grpSp>
      <p:grpSp>
        <p:nvGrpSpPr>
          <p:cNvPr id="154" name="组合 153">
            <a:extLst>
              <a:ext uri="{FF2B5EF4-FFF2-40B4-BE49-F238E27FC236}">
                <a16:creationId xmlns:a16="http://schemas.microsoft.com/office/drawing/2014/main" id="{6DA297C2-B4DE-44F8-9DB4-95FD43D64D9C}"/>
              </a:ext>
            </a:extLst>
          </p:cNvPr>
          <p:cNvGrpSpPr/>
          <p:nvPr/>
        </p:nvGrpSpPr>
        <p:grpSpPr>
          <a:xfrm>
            <a:off x="6268557" y="4098754"/>
            <a:ext cx="4579472" cy="1178608"/>
            <a:chOff x="995679" y="2331672"/>
            <a:chExt cx="4579472" cy="1178608"/>
          </a:xfrm>
        </p:grpSpPr>
        <p:grpSp>
          <p:nvGrpSpPr>
            <p:cNvPr id="155" name="组合 154">
              <a:extLst>
                <a:ext uri="{FF2B5EF4-FFF2-40B4-BE49-F238E27FC236}">
                  <a16:creationId xmlns:a16="http://schemas.microsoft.com/office/drawing/2014/main" id="{90201E9E-2EAE-4DBE-8AF9-55E6C8CF792A}"/>
                </a:ext>
              </a:extLst>
            </p:cNvPr>
            <p:cNvGrpSpPr/>
            <p:nvPr/>
          </p:nvGrpSpPr>
          <p:grpSpPr>
            <a:xfrm>
              <a:off x="995679" y="2331672"/>
              <a:ext cx="4579472" cy="1178608"/>
              <a:chOff x="805328" y="2091578"/>
              <a:chExt cx="5196544" cy="1337422"/>
            </a:xfrm>
          </p:grpSpPr>
          <p:pic>
            <p:nvPicPr>
              <p:cNvPr id="158" name="图片 4">
                <a:extLst>
                  <a:ext uri="{FF2B5EF4-FFF2-40B4-BE49-F238E27FC236}">
                    <a16:creationId xmlns:a16="http://schemas.microsoft.com/office/drawing/2014/main" id="{8E194B93-7FF4-4124-8BF0-BDCC01D2BA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9831" b="94237" l="9615" r="89744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5328" y="2091578"/>
                <a:ext cx="1297325" cy="1224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9" name="Picture 3" descr="F:\PPT 任务\水晶图片\抠图PNG\墨痕.png">
                <a:extLst>
                  <a:ext uri="{FF2B5EF4-FFF2-40B4-BE49-F238E27FC236}">
                    <a16:creationId xmlns:a16="http://schemas.microsoft.com/office/drawing/2014/main" id="{FF5EA623-E371-4CB9-9C9E-9622F6C9BD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41509" y="2889108"/>
                <a:ext cx="4260363" cy="5398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56" name="TextBox 6">
              <a:extLst>
                <a:ext uri="{FF2B5EF4-FFF2-40B4-BE49-F238E27FC236}">
                  <a16:creationId xmlns:a16="http://schemas.microsoft.com/office/drawing/2014/main" id="{06A68390-1EAC-48AE-9BB1-3176AC6666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8673" y="2697452"/>
              <a:ext cx="50436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ctr"/>
              <a:r>
                <a:rPr lang="en-US" altLang="zh-CN" sz="2800" b="1" dirty="0">
                  <a:latin typeface="+mj-ea"/>
                  <a:ea typeface="+mj-ea"/>
                </a:rPr>
                <a:t>4</a:t>
              </a:r>
              <a:endParaRPr lang="zh-CN" altLang="en-US" sz="2800" b="1" dirty="0">
                <a:latin typeface="+mj-ea"/>
                <a:ea typeface="+mj-ea"/>
              </a:endParaRPr>
            </a:p>
          </p:txBody>
        </p:sp>
        <p:sp>
          <p:nvSpPr>
            <p:cNvPr id="157" name="TextBox 1">
              <a:extLst>
                <a:ext uri="{FF2B5EF4-FFF2-40B4-BE49-F238E27FC236}">
                  <a16:creationId xmlns:a16="http://schemas.microsoft.com/office/drawing/2014/main" id="{BFE2D6F8-F909-4729-B47D-CE93F7E9CF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8152" y="2659366"/>
              <a:ext cx="23391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>
                <a:defRPr/>
              </a:pPr>
              <a:r>
                <a:rPr lang="zh-CN" altLang="en-US" sz="2800" b="1" dirty="0">
                  <a:latin typeface="+mj-ea"/>
                  <a:ea typeface="+mj-ea"/>
                </a:rPr>
                <a:t>点击添加标题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672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9788253-CD80-4C7D-AE3A-B6A97EEAC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BD9DDD47-9C96-4BAF-A406-F07CF855AE1C}"/>
              </a:ext>
            </a:extLst>
          </p:cNvPr>
          <p:cNvGrpSpPr/>
          <p:nvPr/>
        </p:nvGrpSpPr>
        <p:grpSpPr>
          <a:xfrm>
            <a:off x="982040" y="764561"/>
            <a:ext cx="879996" cy="850945"/>
            <a:chOff x="4114800" y="1483360"/>
            <a:chExt cx="3962400" cy="3831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90CB25AB-FA7D-4358-A56F-0BA018BE6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4800" y="1543050"/>
              <a:ext cx="3962400" cy="3771900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3FCAA38B-D308-4FBC-85FC-347FA3DCD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320" y="1483360"/>
              <a:ext cx="3531586" cy="3771900"/>
            </a:xfrm>
            <a:prstGeom prst="rect">
              <a:avLst/>
            </a:prstGeom>
          </p:spPr>
        </p:pic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7DB0FD23-BF18-4FDB-9407-D4051388D49F}"/>
              </a:ext>
            </a:extLst>
          </p:cNvPr>
          <p:cNvSpPr txBox="1"/>
          <p:nvPr/>
        </p:nvSpPr>
        <p:spPr>
          <a:xfrm>
            <a:off x="1862036" y="89764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+mj-ea"/>
                <a:ea typeface="+mj-ea"/>
              </a:rPr>
              <a:t>请输入主标题</a:t>
            </a:r>
          </a:p>
        </p:txBody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71B3636F-C45A-4255-A937-9DBEB5BD7831}"/>
              </a:ext>
            </a:extLst>
          </p:cNvPr>
          <p:cNvSpPr>
            <a:spLocks noEditPoints="1"/>
          </p:cNvSpPr>
          <p:nvPr/>
        </p:nvSpPr>
        <p:spPr bwMode="auto">
          <a:xfrm rot="18933939">
            <a:off x="8233060" y="2972767"/>
            <a:ext cx="4008675" cy="1240783"/>
          </a:xfrm>
          <a:custGeom>
            <a:avLst/>
            <a:gdLst>
              <a:gd name="T0" fmla="*/ 1084 w 1094"/>
              <a:gd name="T1" fmla="*/ 55 h 322"/>
              <a:gd name="T2" fmla="*/ 1017 w 1094"/>
              <a:gd name="T3" fmla="*/ 141 h 322"/>
              <a:gd name="T4" fmla="*/ 854 w 1094"/>
              <a:gd name="T5" fmla="*/ 232 h 322"/>
              <a:gd name="T6" fmla="*/ 846 w 1094"/>
              <a:gd name="T7" fmla="*/ 215 h 322"/>
              <a:gd name="T8" fmla="*/ 879 w 1094"/>
              <a:gd name="T9" fmla="*/ 148 h 322"/>
              <a:gd name="T10" fmla="*/ 957 w 1094"/>
              <a:gd name="T11" fmla="*/ 116 h 322"/>
              <a:gd name="T12" fmla="*/ 717 w 1094"/>
              <a:gd name="T13" fmla="*/ 143 h 322"/>
              <a:gd name="T14" fmla="*/ 555 w 1094"/>
              <a:gd name="T15" fmla="*/ 140 h 322"/>
              <a:gd name="T16" fmla="*/ 309 w 1094"/>
              <a:gd name="T17" fmla="*/ 130 h 322"/>
              <a:gd name="T18" fmla="*/ 321 w 1094"/>
              <a:gd name="T19" fmla="*/ 119 h 322"/>
              <a:gd name="T20" fmla="*/ 362 w 1094"/>
              <a:gd name="T21" fmla="*/ 113 h 322"/>
              <a:gd name="T22" fmla="*/ 530 w 1094"/>
              <a:gd name="T23" fmla="*/ 120 h 322"/>
              <a:gd name="T24" fmla="*/ 683 w 1094"/>
              <a:gd name="T25" fmla="*/ 124 h 322"/>
              <a:gd name="T26" fmla="*/ 910 w 1094"/>
              <a:gd name="T27" fmla="*/ 95 h 322"/>
              <a:gd name="T28" fmla="*/ 888 w 1094"/>
              <a:gd name="T29" fmla="*/ 96 h 322"/>
              <a:gd name="T30" fmla="*/ 863 w 1094"/>
              <a:gd name="T31" fmla="*/ 98 h 322"/>
              <a:gd name="T32" fmla="*/ 875 w 1094"/>
              <a:gd name="T33" fmla="*/ 92 h 322"/>
              <a:gd name="T34" fmla="*/ 902 w 1094"/>
              <a:gd name="T35" fmla="*/ 46 h 322"/>
              <a:gd name="T36" fmla="*/ 830 w 1094"/>
              <a:gd name="T37" fmla="*/ 13 h 322"/>
              <a:gd name="T38" fmla="*/ 875 w 1094"/>
              <a:gd name="T39" fmla="*/ 9 h 322"/>
              <a:gd name="T40" fmla="*/ 983 w 1094"/>
              <a:gd name="T41" fmla="*/ 22 h 322"/>
              <a:gd name="T42" fmla="*/ 238 w 1094"/>
              <a:gd name="T43" fmla="*/ 129 h 322"/>
              <a:gd name="T44" fmla="*/ 283 w 1094"/>
              <a:gd name="T45" fmla="*/ 129 h 322"/>
              <a:gd name="T46" fmla="*/ 470 w 1094"/>
              <a:gd name="T47" fmla="*/ 100 h 322"/>
              <a:gd name="T48" fmla="*/ 588 w 1094"/>
              <a:gd name="T49" fmla="*/ 148 h 322"/>
              <a:gd name="T50" fmla="*/ 626 w 1094"/>
              <a:gd name="T51" fmla="*/ 162 h 322"/>
              <a:gd name="T52" fmla="*/ 662 w 1094"/>
              <a:gd name="T53" fmla="*/ 163 h 322"/>
              <a:gd name="T54" fmla="*/ 666 w 1094"/>
              <a:gd name="T55" fmla="*/ 108 h 322"/>
              <a:gd name="T56" fmla="*/ 736 w 1094"/>
              <a:gd name="T57" fmla="*/ 162 h 322"/>
              <a:gd name="T58" fmla="*/ 792 w 1094"/>
              <a:gd name="T59" fmla="*/ 143 h 322"/>
              <a:gd name="T60" fmla="*/ 806 w 1094"/>
              <a:gd name="T61" fmla="*/ 144 h 322"/>
              <a:gd name="T62" fmla="*/ 828 w 1094"/>
              <a:gd name="T63" fmla="*/ 141 h 322"/>
              <a:gd name="T64" fmla="*/ 851 w 1094"/>
              <a:gd name="T65" fmla="*/ 138 h 322"/>
              <a:gd name="T66" fmla="*/ 821 w 1094"/>
              <a:gd name="T67" fmla="*/ 99 h 322"/>
              <a:gd name="T68" fmla="*/ 857 w 1094"/>
              <a:gd name="T69" fmla="*/ 137 h 322"/>
              <a:gd name="T70" fmla="*/ 844 w 1094"/>
              <a:gd name="T71" fmla="*/ 96 h 322"/>
              <a:gd name="T72" fmla="*/ 296 w 1094"/>
              <a:gd name="T73" fmla="*/ 118 h 322"/>
              <a:gd name="T74" fmla="*/ 223 w 1094"/>
              <a:gd name="T75" fmla="*/ 121 h 322"/>
              <a:gd name="T76" fmla="*/ 477 w 1094"/>
              <a:gd name="T77" fmla="*/ 101 h 322"/>
              <a:gd name="T78" fmla="*/ 614 w 1094"/>
              <a:gd name="T79" fmla="*/ 163 h 322"/>
              <a:gd name="T80" fmla="*/ 703 w 1094"/>
              <a:gd name="T81" fmla="*/ 164 h 322"/>
              <a:gd name="T82" fmla="*/ 726 w 1094"/>
              <a:gd name="T83" fmla="*/ 106 h 322"/>
              <a:gd name="T84" fmla="*/ 819 w 1094"/>
              <a:gd name="T85" fmla="*/ 142 h 322"/>
              <a:gd name="T86" fmla="*/ 804 w 1094"/>
              <a:gd name="T87" fmla="*/ 101 h 322"/>
              <a:gd name="T88" fmla="*/ 837 w 1094"/>
              <a:gd name="T89" fmla="*/ 139 h 322"/>
              <a:gd name="T90" fmla="*/ 805 w 1094"/>
              <a:gd name="T91" fmla="*/ 157 h 322"/>
              <a:gd name="T92" fmla="*/ 888 w 1094"/>
              <a:gd name="T93" fmla="*/ 133 h 322"/>
              <a:gd name="T94" fmla="*/ 180 w 1094"/>
              <a:gd name="T95" fmla="*/ 123 h 322"/>
              <a:gd name="T96" fmla="*/ 373 w 1094"/>
              <a:gd name="T97" fmla="*/ 95 h 322"/>
              <a:gd name="T98" fmla="*/ 495 w 1094"/>
              <a:gd name="T99" fmla="*/ 101 h 322"/>
              <a:gd name="T100" fmla="*/ 652 w 1094"/>
              <a:gd name="T101" fmla="*/ 164 h 322"/>
              <a:gd name="T102" fmla="*/ 707 w 1094"/>
              <a:gd name="T103" fmla="*/ 106 h 322"/>
              <a:gd name="T104" fmla="*/ 770 w 1094"/>
              <a:gd name="T105" fmla="*/ 102 h 322"/>
              <a:gd name="T106" fmla="*/ 347 w 1094"/>
              <a:gd name="T107" fmla="*/ 119 h 322"/>
              <a:gd name="T108" fmla="*/ 904 w 1094"/>
              <a:gd name="T109" fmla="*/ 128 h 322"/>
              <a:gd name="T110" fmla="*/ 350 w 1094"/>
              <a:gd name="T111" fmla="*/ 149 h 322"/>
              <a:gd name="T112" fmla="*/ 593 w 1094"/>
              <a:gd name="T113" fmla="*/ 147 h 322"/>
              <a:gd name="T114" fmla="*/ 618 w 1094"/>
              <a:gd name="T115" fmla="*/ 150 h 322"/>
              <a:gd name="T116" fmla="*/ 725 w 1094"/>
              <a:gd name="T117" fmla="*/ 150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94" h="322">
                <a:moveTo>
                  <a:pt x="226" y="126"/>
                </a:moveTo>
                <a:cubicBezTo>
                  <a:pt x="222" y="128"/>
                  <a:pt x="217" y="127"/>
                  <a:pt x="213" y="125"/>
                </a:cubicBezTo>
                <a:cubicBezTo>
                  <a:pt x="213" y="125"/>
                  <a:pt x="212" y="126"/>
                  <a:pt x="212" y="126"/>
                </a:cubicBezTo>
                <a:cubicBezTo>
                  <a:pt x="212" y="126"/>
                  <a:pt x="212" y="127"/>
                  <a:pt x="212" y="127"/>
                </a:cubicBezTo>
                <a:cubicBezTo>
                  <a:pt x="212" y="127"/>
                  <a:pt x="213" y="127"/>
                  <a:pt x="213" y="127"/>
                </a:cubicBezTo>
                <a:cubicBezTo>
                  <a:pt x="217" y="129"/>
                  <a:pt x="222" y="130"/>
                  <a:pt x="227" y="128"/>
                </a:cubicBezTo>
                <a:cubicBezTo>
                  <a:pt x="227" y="128"/>
                  <a:pt x="227" y="127"/>
                  <a:pt x="227" y="127"/>
                </a:cubicBezTo>
                <a:cubicBezTo>
                  <a:pt x="227" y="126"/>
                  <a:pt x="227" y="126"/>
                  <a:pt x="226" y="126"/>
                </a:cubicBezTo>
                <a:close/>
                <a:moveTo>
                  <a:pt x="1089" y="49"/>
                </a:moveTo>
                <a:cubicBezTo>
                  <a:pt x="1085" y="52"/>
                  <a:pt x="1077" y="46"/>
                  <a:pt x="1077" y="51"/>
                </a:cubicBezTo>
                <a:cubicBezTo>
                  <a:pt x="1079" y="53"/>
                  <a:pt x="1081" y="50"/>
                  <a:pt x="1084" y="55"/>
                </a:cubicBezTo>
                <a:cubicBezTo>
                  <a:pt x="1082" y="57"/>
                  <a:pt x="1079" y="55"/>
                  <a:pt x="1080" y="59"/>
                </a:cubicBezTo>
                <a:cubicBezTo>
                  <a:pt x="1082" y="62"/>
                  <a:pt x="1087" y="60"/>
                  <a:pt x="1087" y="64"/>
                </a:cubicBezTo>
                <a:cubicBezTo>
                  <a:pt x="1085" y="66"/>
                  <a:pt x="1084" y="67"/>
                  <a:pt x="1083" y="69"/>
                </a:cubicBezTo>
                <a:cubicBezTo>
                  <a:pt x="1084" y="69"/>
                  <a:pt x="1085" y="69"/>
                  <a:pt x="1087" y="70"/>
                </a:cubicBezTo>
                <a:cubicBezTo>
                  <a:pt x="1086" y="73"/>
                  <a:pt x="1085" y="75"/>
                  <a:pt x="1083" y="76"/>
                </a:cubicBezTo>
                <a:cubicBezTo>
                  <a:pt x="1085" y="78"/>
                  <a:pt x="1086" y="79"/>
                  <a:pt x="1086" y="82"/>
                </a:cubicBezTo>
                <a:cubicBezTo>
                  <a:pt x="1086" y="82"/>
                  <a:pt x="1085" y="82"/>
                  <a:pt x="1084" y="82"/>
                </a:cubicBezTo>
                <a:lnTo>
                  <a:pt x="1085" y="83"/>
                </a:lnTo>
                <a:cubicBezTo>
                  <a:pt x="1078" y="84"/>
                  <a:pt x="1080" y="91"/>
                  <a:pt x="1074" y="92"/>
                </a:cubicBezTo>
                <a:lnTo>
                  <a:pt x="1072" y="101"/>
                </a:lnTo>
                <a:cubicBezTo>
                  <a:pt x="1055" y="116"/>
                  <a:pt x="1038" y="130"/>
                  <a:pt x="1017" y="141"/>
                </a:cubicBezTo>
                <a:cubicBezTo>
                  <a:pt x="1015" y="145"/>
                  <a:pt x="1010" y="147"/>
                  <a:pt x="1006" y="149"/>
                </a:cubicBezTo>
                <a:cubicBezTo>
                  <a:pt x="997" y="156"/>
                  <a:pt x="990" y="164"/>
                  <a:pt x="978" y="167"/>
                </a:cubicBezTo>
                <a:cubicBezTo>
                  <a:pt x="978" y="165"/>
                  <a:pt x="981" y="161"/>
                  <a:pt x="977" y="161"/>
                </a:cubicBezTo>
                <a:cubicBezTo>
                  <a:pt x="965" y="167"/>
                  <a:pt x="953" y="174"/>
                  <a:pt x="944" y="183"/>
                </a:cubicBezTo>
                <a:cubicBezTo>
                  <a:pt x="939" y="182"/>
                  <a:pt x="941" y="182"/>
                  <a:pt x="936" y="183"/>
                </a:cubicBezTo>
                <a:cubicBezTo>
                  <a:pt x="921" y="195"/>
                  <a:pt x="902" y="205"/>
                  <a:pt x="886" y="217"/>
                </a:cubicBezTo>
                <a:lnTo>
                  <a:pt x="886" y="217"/>
                </a:lnTo>
                <a:cubicBezTo>
                  <a:pt x="878" y="222"/>
                  <a:pt x="869" y="227"/>
                  <a:pt x="860" y="232"/>
                </a:cubicBezTo>
                <a:lnTo>
                  <a:pt x="858" y="233"/>
                </a:lnTo>
                <a:cubicBezTo>
                  <a:pt x="857" y="234"/>
                  <a:pt x="855" y="234"/>
                  <a:pt x="854" y="233"/>
                </a:cubicBezTo>
                <a:cubicBezTo>
                  <a:pt x="854" y="233"/>
                  <a:pt x="854" y="232"/>
                  <a:pt x="854" y="232"/>
                </a:cubicBezTo>
                <a:cubicBezTo>
                  <a:pt x="854" y="231"/>
                  <a:pt x="854" y="231"/>
                  <a:pt x="855" y="230"/>
                </a:cubicBezTo>
                <a:lnTo>
                  <a:pt x="857" y="229"/>
                </a:lnTo>
                <a:cubicBezTo>
                  <a:pt x="865" y="224"/>
                  <a:pt x="874" y="220"/>
                  <a:pt x="882" y="214"/>
                </a:cubicBezTo>
                <a:cubicBezTo>
                  <a:pt x="883" y="209"/>
                  <a:pt x="895" y="209"/>
                  <a:pt x="890" y="202"/>
                </a:cubicBezTo>
                <a:cubicBezTo>
                  <a:pt x="880" y="205"/>
                  <a:pt x="874" y="216"/>
                  <a:pt x="864" y="214"/>
                </a:cubicBezTo>
                <a:cubicBezTo>
                  <a:pt x="866" y="214"/>
                  <a:pt x="866" y="211"/>
                  <a:pt x="864" y="211"/>
                </a:cubicBezTo>
                <a:cubicBezTo>
                  <a:pt x="861" y="210"/>
                  <a:pt x="860" y="211"/>
                  <a:pt x="858" y="211"/>
                </a:cubicBezTo>
                <a:lnTo>
                  <a:pt x="858" y="211"/>
                </a:lnTo>
                <a:cubicBezTo>
                  <a:pt x="855" y="213"/>
                  <a:pt x="851" y="215"/>
                  <a:pt x="848" y="216"/>
                </a:cubicBezTo>
                <a:cubicBezTo>
                  <a:pt x="847" y="216"/>
                  <a:pt x="846" y="216"/>
                  <a:pt x="846" y="216"/>
                </a:cubicBezTo>
                <a:cubicBezTo>
                  <a:pt x="846" y="216"/>
                  <a:pt x="846" y="216"/>
                  <a:pt x="846" y="215"/>
                </a:cubicBezTo>
                <a:cubicBezTo>
                  <a:pt x="846" y="215"/>
                  <a:pt x="846" y="215"/>
                  <a:pt x="846" y="215"/>
                </a:cubicBezTo>
                <a:cubicBezTo>
                  <a:pt x="849" y="213"/>
                  <a:pt x="852" y="212"/>
                  <a:pt x="855" y="210"/>
                </a:cubicBezTo>
                <a:cubicBezTo>
                  <a:pt x="857" y="204"/>
                  <a:pt x="869" y="204"/>
                  <a:pt x="865" y="198"/>
                </a:cubicBezTo>
                <a:cubicBezTo>
                  <a:pt x="874" y="195"/>
                  <a:pt x="875" y="185"/>
                  <a:pt x="887" y="185"/>
                </a:cubicBezTo>
                <a:cubicBezTo>
                  <a:pt x="886" y="181"/>
                  <a:pt x="892" y="182"/>
                  <a:pt x="891" y="178"/>
                </a:cubicBezTo>
                <a:cubicBezTo>
                  <a:pt x="917" y="164"/>
                  <a:pt x="938" y="146"/>
                  <a:pt x="962" y="129"/>
                </a:cubicBezTo>
                <a:cubicBezTo>
                  <a:pt x="959" y="130"/>
                  <a:pt x="955" y="131"/>
                  <a:pt x="952" y="132"/>
                </a:cubicBezTo>
                <a:lnTo>
                  <a:pt x="952" y="131"/>
                </a:lnTo>
                <a:cubicBezTo>
                  <a:pt x="929" y="139"/>
                  <a:pt x="906" y="144"/>
                  <a:pt x="880" y="148"/>
                </a:cubicBezTo>
                <a:cubicBezTo>
                  <a:pt x="880" y="148"/>
                  <a:pt x="879" y="148"/>
                  <a:pt x="879" y="148"/>
                </a:cubicBezTo>
                <a:cubicBezTo>
                  <a:pt x="879" y="148"/>
                  <a:pt x="879" y="148"/>
                  <a:pt x="879" y="148"/>
                </a:cubicBezTo>
                <a:cubicBezTo>
                  <a:pt x="879" y="147"/>
                  <a:pt x="879" y="146"/>
                  <a:pt x="880" y="146"/>
                </a:cubicBezTo>
                <a:cubicBezTo>
                  <a:pt x="906" y="142"/>
                  <a:pt x="929" y="138"/>
                  <a:pt x="952" y="129"/>
                </a:cubicBezTo>
                <a:cubicBezTo>
                  <a:pt x="953" y="129"/>
                  <a:pt x="953" y="129"/>
                  <a:pt x="953" y="129"/>
                </a:cubicBezTo>
                <a:lnTo>
                  <a:pt x="953" y="128"/>
                </a:lnTo>
                <a:cubicBezTo>
                  <a:pt x="956" y="128"/>
                  <a:pt x="960" y="125"/>
                  <a:pt x="963" y="121"/>
                </a:cubicBezTo>
                <a:cubicBezTo>
                  <a:pt x="960" y="122"/>
                  <a:pt x="957" y="124"/>
                  <a:pt x="954" y="126"/>
                </a:cubicBezTo>
                <a:cubicBezTo>
                  <a:pt x="953" y="126"/>
                  <a:pt x="952" y="126"/>
                  <a:pt x="951" y="126"/>
                </a:cubicBezTo>
                <a:cubicBezTo>
                  <a:pt x="950" y="125"/>
                  <a:pt x="950" y="125"/>
                  <a:pt x="950" y="124"/>
                </a:cubicBezTo>
                <a:cubicBezTo>
                  <a:pt x="950" y="124"/>
                  <a:pt x="951" y="123"/>
                  <a:pt x="951" y="123"/>
                </a:cubicBezTo>
                <a:cubicBezTo>
                  <a:pt x="954" y="122"/>
                  <a:pt x="956" y="120"/>
                  <a:pt x="958" y="118"/>
                </a:cubicBezTo>
                <a:cubicBezTo>
                  <a:pt x="958" y="118"/>
                  <a:pt x="957" y="117"/>
                  <a:pt x="957" y="116"/>
                </a:cubicBezTo>
                <a:cubicBezTo>
                  <a:pt x="939" y="122"/>
                  <a:pt x="921" y="127"/>
                  <a:pt x="904" y="130"/>
                </a:cubicBezTo>
                <a:lnTo>
                  <a:pt x="904" y="129"/>
                </a:lnTo>
                <a:cubicBezTo>
                  <a:pt x="903" y="130"/>
                  <a:pt x="902" y="130"/>
                  <a:pt x="901" y="130"/>
                </a:cubicBezTo>
                <a:lnTo>
                  <a:pt x="901" y="131"/>
                </a:lnTo>
                <a:cubicBezTo>
                  <a:pt x="900" y="131"/>
                  <a:pt x="898" y="131"/>
                  <a:pt x="899" y="128"/>
                </a:cubicBezTo>
                <a:cubicBezTo>
                  <a:pt x="889" y="127"/>
                  <a:pt x="880" y="133"/>
                  <a:pt x="870" y="130"/>
                </a:cubicBezTo>
                <a:cubicBezTo>
                  <a:pt x="868" y="134"/>
                  <a:pt x="863" y="133"/>
                  <a:pt x="860" y="134"/>
                </a:cubicBezTo>
                <a:cubicBezTo>
                  <a:pt x="853" y="135"/>
                  <a:pt x="845" y="136"/>
                  <a:pt x="837" y="136"/>
                </a:cubicBezTo>
                <a:cubicBezTo>
                  <a:pt x="810" y="139"/>
                  <a:pt x="785" y="142"/>
                  <a:pt x="758" y="143"/>
                </a:cubicBezTo>
                <a:cubicBezTo>
                  <a:pt x="749" y="143"/>
                  <a:pt x="741" y="144"/>
                  <a:pt x="732" y="145"/>
                </a:cubicBezTo>
                <a:cubicBezTo>
                  <a:pt x="727" y="140"/>
                  <a:pt x="722" y="147"/>
                  <a:pt x="717" y="143"/>
                </a:cubicBezTo>
                <a:cubicBezTo>
                  <a:pt x="706" y="148"/>
                  <a:pt x="696" y="143"/>
                  <a:pt x="685" y="146"/>
                </a:cubicBezTo>
                <a:cubicBezTo>
                  <a:pt x="678" y="144"/>
                  <a:pt x="671" y="146"/>
                  <a:pt x="664" y="147"/>
                </a:cubicBezTo>
                <a:cubicBezTo>
                  <a:pt x="662" y="147"/>
                  <a:pt x="660" y="144"/>
                  <a:pt x="658" y="147"/>
                </a:cubicBezTo>
                <a:cubicBezTo>
                  <a:pt x="657" y="146"/>
                  <a:pt x="658" y="145"/>
                  <a:pt x="657" y="144"/>
                </a:cubicBezTo>
                <a:cubicBezTo>
                  <a:pt x="653" y="147"/>
                  <a:pt x="650" y="147"/>
                  <a:pt x="646" y="144"/>
                </a:cubicBezTo>
                <a:cubicBezTo>
                  <a:pt x="634" y="148"/>
                  <a:pt x="623" y="143"/>
                  <a:pt x="611" y="145"/>
                </a:cubicBezTo>
                <a:cubicBezTo>
                  <a:pt x="608" y="143"/>
                  <a:pt x="605" y="145"/>
                  <a:pt x="601" y="142"/>
                </a:cubicBezTo>
                <a:cubicBezTo>
                  <a:pt x="594" y="145"/>
                  <a:pt x="588" y="144"/>
                  <a:pt x="581" y="144"/>
                </a:cubicBezTo>
                <a:cubicBezTo>
                  <a:pt x="579" y="140"/>
                  <a:pt x="578" y="143"/>
                  <a:pt x="576" y="140"/>
                </a:cubicBezTo>
                <a:cubicBezTo>
                  <a:pt x="572" y="143"/>
                  <a:pt x="569" y="143"/>
                  <a:pt x="564" y="143"/>
                </a:cubicBezTo>
                <a:cubicBezTo>
                  <a:pt x="560" y="142"/>
                  <a:pt x="558" y="142"/>
                  <a:pt x="555" y="140"/>
                </a:cubicBezTo>
                <a:cubicBezTo>
                  <a:pt x="543" y="143"/>
                  <a:pt x="532" y="138"/>
                  <a:pt x="520" y="140"/>
                </a:cubicBezTo>
                <a:cubicBezTo>
                  <a:pt x="520" y="140"/>
                  <a:pt x="519" y="139"/>
                  <a:pt x="519" y="138"/>
                </a:cubicBezTo>
                <a:cubicBezTo>
                  <a:pt x="508" y="140"/>
                  <a:pt x="497" y="139"/>
                  <a:pt x="487" y="137"/>
                </a:cubicBezTo>
                <a:cubicBezTo>
                  <a:pt x="470" y="139"/>
                  <a:pt x="453" y="135"/>
                  <a:pt x="435" y="136"/>
                </a:cubicBezTo>
                <a:cubicBezTo>
                  <a:pt x="434" y="134"/>
                  <a:pt x="432" y="136"/>
                  <a:pt x="431" y="134"/>
                </a:cubicBezTo>
                <a:cubicBezTo>
                  <a:pt x="422" y="135"/>
                  <a:pt x="413" y="133"/>
                  <a:pt x="403" y="133"/>
                </a:cubicBezTo>
                <a:cubicBezTo>
                  <a:pt x="401" y="130"/>
                  <a:pt x="397" y="134"/>
                  <a:pt x="397" y="130"/>
                </a:cubicBezTo>
                <a:cubicBezTo>
                  <a:pt x="390" y="134"/>
                  <a:pt x="379" y="128"/>
                  <a:pt x="371" y="132"/>
                </a:cubicBezTo>
                <a:cubicBezTo>
                  <a:pt x="370" y="130"/>
                  <a:pt x="368" y="131"/>
                  <a:pt x="367" y="130"/>
                </a:cubicBezTo>
                <a:cubicBezTo>
                  <a:pt x="353" y="129"/>
                  <a:pt x="339" y="131"/>
                  <a:pt x="325" y="131"/>
                </a:cubicBezTo>
                <a:cubicBezTo>
                  <a:pt x="319" y="131"/>
                  <a:pt x="314" y="130"/>
                  <a:pt x="309" y="130"/>
                </a:cubicBezTo>
                <a:cubicBezTo>
                  <a:pt x="304" y="130"/>
                  <a:pt x="299" y="132"/>
                  <a:pt x="295" y="130"/>
                </a:cubicBezTo>
                <a:cubicBezTo>
                  <a:pt x="294" y="130"/>
                  <a:pt x="293" y="130"/>
                  <a:pt x="292" y="130"/>
                </a:cubicBezTo>
                <a:lnTo>
                  <a:pt x="292" y="130"/>
                </a:lnTo>
                <a:cubicBezTo>
                  <a:pt x="289" y="129"/>
                  <a:pt x="287" y="131"/>
                  <a:pt x="286" y="126"/>
                </a:cubicBezTo>
                <a:cubicBezTo>
                  <a:pt x="287" y="128"/>
                  <a:pt x="291" y="121"/>
                  <a:pt x="287" y="124"/>
                </a:cubicBezTo>
                <a:cubicBezTo>
                  <a:pt x="286" y="122"/>
                  <a:pt x="290" y="123"/>
                  <a:pt x="291" y="123"/>
                </a:cubicBezTo>
                <a:lnTo>
                  <a:pt x="291" y="123"/>
                </a:lnTo>
                <a:cubicBezTo>
                  <a:pt x="292" y="122"/>
                  <a:pt x="294" y="122"/>
                  <a:pt x="296" y="122"/>
                </a:cubicBezTo>
                <a:cubicBezTo>
                  <a:pt x="296" y="122"/>
                  <a:pt x="296" y="123"/>
                  <a:pt x="296" y="123"/>
                </a:cubicBezTo>
                <a:lnTo>
                  <a:pt x="296" y="122"/>
                </a:lnTo>
                <a:cubicBezTo>
                  <a:pt x="304" y="120"/>
                  <a:pt x="313" y="123"/>
                  <a:pt x="321" y="119"/>
                </a:cubicBezTo>
                <a:cubicBezTo>
                  <a:pt x="320" y="116"/>
                  <a:pt x="317" y="119"/>
                  <a:pt x="315" y="118"/>
                </a:cubicBezTo>
                <a:cubicBezTo>
                  <a:pt x="315" y="118"/>
                  <a:pt x="315" y="118"/>
                  <a:pt x="315" y="118"/>
                </a:cubicBezTo>
                <a:cubicBezTo>
                  <a:pt x="311" y="117"/>
                  <a:pt x="307" y="117"/>
                  <a:pt x="303" y="118"/>
                </a:cubicBezTo>
                <a:cubicBezTo>
                  <a:pt x="302" y="118"/>
                  <a:pt x="302" y="118"/>
                  <a:pt x="302" y="117"/>
                </a:cubicBezTo>
                <a:cubicBezTo>
                  <a:pt x="301" y="117"/>
                  <a:pt x="301" y="117"/>
                  <a:pt x="301" y="116"/>
                </a:cubicBezTo>
                <a:cubicBezTo>
                  <a:pt x="301" y="115"/>
                  <a:pt x="302" y="114"/>
                  <a:pt x="302" y="114"/>
                </a:cubicBezTo>
                <a:cubicBezTo>
                  <a:pt x="307" y="113"/>
                  <a:pt x="311" y="114"/>
                  <a:pt x="315" y="114"/>
                </a:cubicBezTo>
                <a:cubicBezTo>
                  <a:pt x="315" y="114"/>
                  <a:pt x="315" y="114"/>
                  <a:pt x="315" y="114"/>
                </a:cubicBezTo>
                <a:cubicBezTo>
                  <a:pt x="324" y="111"/>
                  <a:pt x="333" y="116"/>
                  <a:pt x="342" y="112"/>
                </a:cubicBezTo>
                <a:cubicBezTo>
                  <a:pt x="344" y="114"/>
                  <a:pt x="346" y="114"/>
                  <a:pt x="348" y="112"/>
                </a:cubicBezTo>
                <a:cubicBezTo>
                  <a:pt x="353" y="114"/>
                  <a:pt x="357" y="111"/>
                  <a:pt x="362" y="113"/>
                </a:cubicBezTo>
                <a:cubicBezTo>
                  <a:pt x="365" y="112"/>
                  <a:pt x="367" y="114"/>
                  <a:pt x="369" y="111"/>
                </a:cubicBezTo>
                <a:cubicBezTo>
                  <a:pt x="379" y="117"/>
                  <a:pt x="388" y="110"/>
                  <a:pt x="398" y="116"/>
                </a:cubicBezTo>
                <a:cubicBezTo>
                  <a:pt x="419" y="113"/>
                  <a:pt x="440" y="120"/>
                  <a:pt x="461" y="117"/>
                </a:cubicBezTo>
                <a:cubicBezTo>
                  <a:pt x="461" y="118"/>
                  <a:pt x="462" y="119"/>
                  <a:pt x="463" y="120"/>
                </a:cubicBezTo>
                <a:cubicBezTo>
                  <a:pt x="465" y="117"/>
                  <a:pt x="470" y="122"/>
                  <a:pt x="473" y="117"/>
                </a:cubicBezTo>
                <a:cubicBezTo>
                  <a:pt x="478" y="119"/>
                  <a:pt x="482" y="119"/>
                  <a:pt x="487" y="119"/>
                </a:cubicBezTo>
                <a:cubicBezTo>
                  <a:pt x="489" y="120"/>
                  <a:pt x="492" y="118"/>
                  <a:pt x="494" y="119"/>
                </a:cubicBezTo>
                <a:cubicBezTo>
                  <a:pt x="495" y="119"/>
                  <a:pt x="497" y="120"/>
                  <a:pt x="499" y="120"/>
                </a:cubicBezTo>
                <a:cubicBezTo>
                  <a:pt x="501" y="121"/>
                  <a:pt x="504" y="119"/>
                  <a:pt x="506" y="119"/>
                </a:cubicBezTo>
                <a:cubicBezTo>
                  <a:pt x="509" y="119"/>
                  <a:pt x="513" y="121"/>
                  <a:pt x="516" y="121"/>
                </a:cubicBezTo>
                <a:cubicBezTo>
                  <a:pt x="521" y="121"/>
                  <a:pt x="525" y="119"/>
                  <a:pt x="530" y="120"/>
                </a:cubicBezTo>
                <a:cubicBezTo>
                  <a:pt x="531" y="120"/>
                  <a:pt x="531" y="122"/>
                  <a:pt x="532" y="122"/>
                </a:cubicBezTo>
                <a:cubicBezTo>
                  <a:pt x="538" y="123"/>
                  <a:pt x="544" y="123"/>
                  <a:pt x="550" y="122"/>
                </a:cubicBezTo>
                <a:cubicBezTo>
                  <a:pt x="553" y="123"/>
                  <a:pt x="555" y="124"/>
                  <a:pt x="558" y="124"/>
                </a:cubicBezTo>
                <a:cubicBezTo>
                  <a:pt x="560" y="124"/>
                  <a:pt x="565" y="121"/>
                  <a:pt x="567" y="122"/>
                </a:cubicBezTo>
                <a:cubicBezTo>
                  <a:pt x="572" y="122"/>
                  <a:pt x="577" y="127"/>
                  <a:pt x="581" y="123"/>
                </a:cubicBezTo>
                <a:cubicBezTo>
                  <a:pt x="583" y="124"/>
                  <a:pt x="584" y="122"/>
                  <a:pt x="585" y="125"/>
                </a:cubicBezTo>
                <a:cubicBezTo>
                  <a:pt x="586" y="124"/>
                  <a:pt x="587" y="123"/>
                  <a:pt x="589" y="123"/>
                </a:cubicBezTo>
                <a:cubicBezTo>
                  <a:pt x="597" y="127"/>
                  <a:pt x="605" y="122"/>
                  <a:pt x="613" y="126"/>
                </a:cubicBezTo>
                <a:cubicBezTo>
                  <a:pt x="615" y="126"/>
                  <a:pt x="616" y="125"/>
                  <a:pt x="617" y="124"/>
                </a:cubicBezTo>
                <a:cubicBezTo>
                  <a:pt x="626" y="128"/>
                  <a:pt x="635" y="124"/>
                  <a:pt x="644" y="126"/>
                </a:cubicBezTo>
                <a:cubicBezTo>
                  <a:pt x="657" y="124"/>
                  <a:pt x="670" y="127"/>
                  <a:pt x="683" y="124"/>
                </a:cubicBezTo>
                <a:cubicBezTo>
                  <a:pt x="684" y="127"/>
                  <a:pt x="685" y="124"/>
                  <a:pt x="686" y="126"/>
                </a:cubicBezTo>
                <a:cubicBezTo>
                  <a:pt x="693" y="125"/>
                  <a:pt x="700" y="125"/>
                  <a:pt x="707" y="125"/>
                </a:cubicBezTo>
                <a:cubicBezTo>
                  <a:pt x="712" y="126"/>
                  <a:pt x="717" y="121"/>
                  <a:pt x="723" y="126"/>
                </a:cubicBezTo>
                <a:cubicBezTo>
                  <a:pt x="726" y="122"/>
                  <a:pt x="729" y="123"/>
                  <a:pt x="731" y="125"/>
                </a:cubicBezTo>
                <a:cubicBezTo>
                  <a:pt x="733" y="124"/>
                  <a:pt x="734" y="123"/>
                  <a:pt x="735" y="122"/>
                </a:cubicBezTo>
                <a:cubicBezTo>
                  <a:pt x="775" y="121"/>
                  <a:pt x="816" y="116"/>
                  <a:pt x="856" y="112"/>
                </a:cubicBezTo>
                <a:cubicBezTo>
                  <a:pt x="859" y="109"/>
                  <a:pt x="858" y="110"/>
                  <a:pt x="860" y="107"/>
                </a:cubicBezTo>
                <a:cubicBezTo>
                  <a:pt x="863" y="107"/>
                  <a:pt x="866" y="106"/>
                  <a:pt x="868" y="107"/>
                </a:cubicBezTo>
                <a:cubicBezTo>
                  <a:pt x="878" y="101"/>
                  <a:pt x="887" y="104"/>
                  <a:pt x="897" y="98"/>
                </a:cubicBezTo>
                <a:cubicBezTo>
                  <a:pt x="899" y="99"/>
                  <a:pt x="900" y="98"/>
                  <a:pt x="902" y="99"/>
                </a:cubicBezTo>
                <a:cubicBezTo>
                  <a:pt x="905" y="94"/>
                  <a:pt x="907" y="99"/>
                  <a:pt x="910" y="95"/>
                </a:cubicBezTo>
                <a:cubicBezTo>
                  <a:pt x="909" y="93"/>
                  <a:pt x="905" y="94"/>
                  <a:pt x="904" y="93"/>
                </a:cubicBezTo>
                <a:cubicBezTo>
                  <a:pt x="903" y="97"/>
                  <a:pt x="902" y="94"/>
                  <a:pt x="900" y="95"/>
                </a:cubicBezTo>
                <a:cubicBezTo>
                  <a:pt x="900" y="95"/>
                  <a:pt x="899" y="97"/>
                  <a:pt x="899" y="97"/>
                </a:cubicBezTo>
                <a:cubicBezTo>
                  <a:pt x="898" y="97"/>
                  <a:pt x="899" y="95"/>
                  <a:pt x="900" y="95"/>
                </a:cubicBezTo>
                <a:cubicBezTo>
                  <a:pt x="900" y="95"/>
                  <a:pt x="894" y="97"/>
                  <a:pt x="895" y="93"/>
                </a:cubicBezTo>
                <a:cubicBezTo>
                  <a:pt x="895" y="93"/>
                  <a:pt x="895" y="94"/>
                  <a:pt x="894" y="95"/>
                </a:cubicBezTo>
                <a:cubicBezTo>
                  <a:pt x="893" y="95"/>
                  <a:pt x="894" y="94"/>
                  <a:pt x="893" y="93"/>
                </a:cubicBezTo>
                <a:cubicBezTo>
                  <a:pt x="890" y="94"/>
                  <a:pt x="887" y="94"/>
                  <a:pt x="884" y="95"/>
                </a:cubicBezTo>
                <a:cubicBezTo>
                  <a:pt x="884" y="96"/>
                  <a:pt x="884" y="96"/>
                  <a:pt x="884" y="96"/>
                </a:cubicBezTo>
                <a:cubicBezTo>
                  <a:pt x="885" y="96"/>
                  <a:pt x="886" y="96"/>
                  <a:pt x="888" y="96"/>
                </a:cubicBezTo>
                <a:cubicBezTo>
                  <a:pt x="888" y="96"/>
                  <a:pt x="888" y="96"/>
                  <a:pt x="888" y="96"/>
                </a:cubicBezTo>
                <a:cubicBezTo>
                  <a:pt x="888" y="97"/>
                  <a:pt x="888" y="97"/>
                  <a:pt x="888" y="97"/>
                </a:cubicBezTo>
                <a:cubicBezTo>
                  <a:pt x="886" y="97"/>
                  <a:pt x="885" y="97"/>
                  <a:pt x="884" y="98"/>
                </a:cubicBezTo>
                <a:lnTo>
                  <a:pt x="884" y="98"/>
                </a:lnTo>
                <a:cubicBezTo>
                  <a:pt x="883" y="101"/>
                  <a:pt x="881" y="97"/>
                  <a:pt x="879" y="99"/>
                </a:cubicBezTo>
                <a:cubicBezTo>
                  <a:pt x="877" y="98"/>
                  <a:pt x="880" y="95"/>
                  <a:pt x="878" y="95"/>
                </a:cubicBezTo>
                <a:cubicBezTo>
                  <a:pt x="877" y="95"/>
                  <a:pt x="876" y="95"/>
                  <a:pt x="876" y="95"/>
                </a:cubicBezTo>
                <a:cubicBezTo>
                  <a:pt x="875" y="95"/>
                  <a:pt x="874" y="96"/>
                  <a:pt x="873" y="96"/>
                </a:cubicBezTo>
                <a:cubicBezTo>
                  <a:pt x="875" y="96"/>
                  <a:pt x="870" y="99"/>
                  <a:pt x="874" y="98"/>
                </a:cubicBezTo>
                <a:cubicBezTo>
                  <a:pt x="874" y="101"/>
                  <a:pt x="871" y="101"/>
                  <a:pt x="870" y="98"/>
                </a:cubicBezTo>
                <a:cubicBezTo>
                  <a:pt x="868" y="103"/>
                  <a:pt x="867" y="100"/>
                  <a:pt x="865" y="103"/>
                </a:cubicBezTo>
                <a:cubicBezTo>
                  <a:pt x="865" y="100"/>
                  <a:pt x="863" y="100"/>
                  <a:pt x="863" y="98"/>
                </a:cubicBezTo>
                <a:cubicBezTo>
                  <a:pt x="862" y="97"/>
                  <a:pt x="860" y="97"/>
                  <a:pt x="858" y="98"/>
                </a:cubicBezTo>
                <a:cubicBezTo>
                  <a:pt x="856" y="98"/>
                  <a:pt x="854" y="99"/>
                  <a:pt x="852" y="98"/>
                </a:cubicBezTo>
                <a:cubicBezTo>
                  <a:pt x="851" y="98"/>
                  <a:pt x="851" y="98"/>
                  <a:pt x="851" y="98"/>
                </a:cubicBezTo>
                <a:cubicBezTo>
                  <a:pt x="851" y="97"/>
                  <a:pt x="851" y="97"/>
                  <a:pt x="851" y="96"/>
                </a:cubicBezTo>
                <a:cubicBezTo>
                  <a:pt x="851" y="96"/>
                  <a:pt x="851" y="95"/>
                  <a:pt x="852" y="95"/>
                </a:cubicBezTo>
                <a:cubicBezTo>
                  <a:pt x="854" y="96"/>
                  <a:pt x="856" y="95"/>
                  <a:pt x="858" y="95"/>
                </a:cubicBezTo>
                <a:cubicBezTo>
                  <a:pt x="860" y="94"/>
                  <a:pt x="862" y="94"/>
                  <a:pt x="864" y="95"/>
                </a:cubicBezTo>
                <a:lnTo>
                  <a:pt x="864" y="95"/>
                </a:lnTo>
                <a:cubicBezTo>
                  <a:pt x="867" y="92"/>
                  <a:pt x="870" y="92"/>
                  <a:pt x="872" y="92"/>
                </a:cubicBezTo>
                <a:lnTo>
                  <a:pt x="872" y="92"/>
                </a:lnTo>
                <a:cubicBezTo>
                  <a:pt x="873" y="93"/>
                  <a:pt x="874" y="92"/>
                  <a:pt x="875" y="92"/>
                </a:cubicBezTo>
                <a:cubicBezTo>
                  <a:pt x="876" y="92"/>
                  <a:pt x="877" y="92"/>
                  <a:pt x="878" y="91"/>
                </a:cubicBezTo>
                <a:cubicBezTo>
                  <a:pt x="878" y="91"/>
                  <a:pt x="878" y="91"/>
                  <a:pt x="878" y="91"/>
                </a:cubicBezTo>
                <a:lnTo>
                  <a:pt x="878" y="91"/>
                </a:lnTo>
                <a:cubicBezTo>
                  <a:pt x="882" y="89"/>
                  <a:pt x="886" y="88"/>
                  <a:pt x="890" y="90"/>
                </a:cubicBezTo>
                <a:cubicBezTo>
                  <a:pt x="894" y="87"/>
                  <a:pt x="899" y="85"/>
                  <a:pt x="903" y="86"/>
                </a:cubicBezTo>
                <a:cubicBezTo>
                  <a:pt x="918" y="81"/>
                  <a:pt x="934" y="77"/>
                  <a:pt x="950" y="74"/>
                </a:cubicBezTo>
                <a:cubicBezTo>
                  <a:pt x="951" y="73"/>
                  <a:pt x="953" y="72"/>
                  <a:pt x="954" y="71"/>
                </a:cubicBezTo>
                <a:cubicBezTo>
                  <a:pt x="950" y="70"/>
                  <a:pt x="946" y="69"/>
                  <a:pt x="942" y="66"/>
                </a:cubicBezTo>
                <a:cubicBezTo>
                  <a:pt x="943" y="64"/>
                  <a:pt x="948" y="64"/>
                  <a:pt x="946" y="61"/>
                </a:cubicBezTo>
                <a:cubicBezTo>
                  <a:pt x="933" y="56"/>
                  <a:pt x="919" y="52"/>
                  <a:pt x="906" y="51"/>
                </a:cubicBezTo>
                <a:cubicBezTo>
                  <a:pt x="904" y="47"/>
                  <a:pt x="905" y="49"/>
                  <a:pt x="902" y="46"/>
                </a:cubicBezTo>
                <a:cubicBezTo>
                  <a:pt x="882" y="43"/>
                  <a:pt x="862" y="35"/>
                  <a:pt x="842" y="31"/>
                </a:cubicBezTo>
                <a:lnTo>
                  <a:pt x="843" y="31"/>
                </a:lnTo>
                <a:cubicBezTo>
                  <a:pt x="833" y="29"/>
                  <a:pt x="824" y="26"/>
                  <a:pt x="814" y="22"/>
                </a:cubicBezTo>
                <a:lnTo>
                  <a:pt x="812" y="21"/>
                </a:lnTo>
                <a:cubicBezTo>
                  <a:pt x="810" y="21"/>
                  <a:pt x="810" y="20"/>
                  <a:pt x="810" y="19"/>
                </a:cubicBezTo>
                <a:cubicBezTo>
                  <a:pt x="810" y="18"/>
                  <a:pt x="810" y="17"/>
                  <a:pt x="810" y="17"/>
                </a:cubicBezTo>
                <a:cubicBezTo>
                  <a:pt x="811" y="17"/>
                  <a:pt x="811" y="17"/>
                  <a:pt x="812" y="17"/>
                </a:cubicBezTo>
                <a:lnTo>
                  <a:pt x="814" y="18"/>
                </a:lnTo>
                <a:cubicBezTo>
                  <a:pt x="823" y="21"/>
                  <a:pt x="833" y="24"/>
                  <a:pt x="842" y="26"/>
                </a:cubicBezTo>
                <a:cubicBezTo>
                  <a:pt x="846" y="24"/>
                  <a:pt x="855" y="33"/>
                  <a:pt x="856" y="24"/>
                </a:cubicBezTo>
                <a:cubicBezTo>
                  <a:pt x="848" y="19"/>
                  <a:pt x="836" y="22"/>
                  <a:pt x="830" y="13"/>
                </a:cubicBezTo>
                <a:cubicBezTo>
                  <a:pt x="831" y="14"/>
                  <a:pt x="834" y="12"/>
                  <a:pt x="833" y="11"/>
                </a:cubicBezTo>
                <a:cubicBezTo>
                  <a:pt x="831" y="9"/>
                  <a:pt x="830" y="7"/>
                  <a:pt x="828" y="7"/>
                </a:cubicBezTo>
                <a:lnTo>
                  <a:pt x="828" y="6"/>
                </a:lnTo>
                <a:cubicBezTo>
                  <a:pt x="825" y="5"/>
                  <a:pt x="821" y="4"/>
                  <a:pt x="817" y="2"/>
                </a:cubicBezTo>
                <a:cubicBezTo>
                  <a:pt x="817" y="2"/>
                  <a:pt x="816" y="1"/>
                  <a:pt x="816" y="1"/>
                </a:cubicBezTo>
                <a:cubicBezTo>
                  <a:pt x="817" y="1"/>
                  <a:pt x="817" y="0"/>
                  <a:pt x="817" y="0"/>
                </a:cubicBezTo>
                <a:cubicBezTo>
                  <a:pt x="817" y="0"/>
                  <a:pt x="817" y="0"/>
                  <a:pt x="818" y="0"/>
                </a:cubicBezTo>
                <a:cubicBezTo>
                  <a:pt x="821" y="2"/>
                  <a:pt x="824" y="3"/>
                  <a:pt x="827" y="4"/>
                </a:cubicBezTo>
                <a:cubicBezTo>
                  <a:pt x="832" y="1"/>
                  <a:pt x="841" y="10"/>
                  <a:pt x="842" y="3"/>
                </a:cubicBezTo>
                <a:cubicBezTo>
                  <a:pt x="851" y="8"/>
                  <a:pt x="858" y="2"/>
                  <a:pt x="867" y="11"/>
                </a:cubicBezTo>
                <a:cubicBezTo>
                  <a:pt x="869" y="7"/>
                  <a:pt x="872" y="13"/>
                  <a:pt x="875" y="9"/>
                </a:cubicBezTo>
                <a:cubicBezTo>
                  <a:pt x="912" y="21"/>
                  <a:pt x="949" y="24"/>
                  <a:pt x="986" y="36"/>
                </a:cubicBezTo>
                <a:cubicBezTo>
                  <a:pt x="988" y="33"/>
                  <a:pt x="990" y="38"/>
                  <a:pt x="992" y="35"/>
                </a:cubicBezTo>
                <a:cubicBezTo>
                  <a:pt x="1001" y="39"/>
                  <a:pt x="1009" y="38"/>
                  <a:pt x="1017" y="40"/>
                </a:cubicBezTo>
                <a:cubicBezTo>
                  <a:pt x="1023" y="41"/>
                  <a:pt x="1031" y="45"/>
                  <a:pt x="1034" y="41"/>
                </a:cubicBezTo>
                <a:cubicBezTo>
                  <a:pt x="1028" y="42"/>
                  <a:pt x="1024" y="40"/>
                  <a:pt x="1020" y="36"/>
                </a:cubicBezTo>
                <a:cubicBezTo>
                  <a:pt x="1008" y="31"/>
                  <a:pt x="996" y="29"/>
                  <a:pt x="984" y="27"/>
                </a:cubicBezTo>
                <a:cubicBezTo>
                  <a:pt x="974" y="25"/>
                  <a:pt x="965" y="23"/>
                  <a:pt x="956" y="21"/>
                </a:cubicBezTo>
                <a:cubicBezTo>
                  <a:pt x="955" y="20"/>
                  <a:pt x="954" y="19"/>
                  <a:pt x="954" y="18"/>
                </a:cubicBezTo>
                <a:cubicBezTo>
                  <a:pt x="954" y="17"/>
                  <a:pt x="954" y="17"/>
                  <a:pt x="954" y="17"/>
                </a:cubicBezTo>
                <a:cubicBezTo>
                  <a:pt x="955" y="16"/>
                  <a:pt x="955" y="16"/>
                  <a:pt x="956" y="17"/>
                </a:cubicBezTo>
                <a:cubicBezTo>
                  <a:pt x="965" y="19"/>
                  <a:pt x="974" y="21"/>
                  <a:pt x="983" y="22"/>
                </a:cubicBezTo>
                <a:cubicBezTo>
                  <a:pt x="995" y="24"/>
                  <a:pt x="1008" y="27"/>
                  <a:pt x="1021" y="31"/>
                </a:cubicBezTo>
                <a:cubicBezTo>
                  <a:pt x="1021" y="32"/>
                  <a:pt x="1021" y="32"/>
                  <a:pt x="1021" y="32"/>
                </a:cubicBezTo>
                <a:cubicBezTo>
                  <a:pt x="1035" y="32"/>
                  <a:pt x="1049" y="30"/>
                  <a:pt x="1064" y="32"/>
                </a:cubicBezTo>
                <a:lnTo>
                  <a:pt x="1064" y="31"/>
                </a:lnTo>
                <a:cubicBezTo>
                  <a:pt x="1064" y="32"/>
                  <a:pt x="1065" y="32"/>
                  <a:pt x="1066" y="32"/>
                </a:cubicBezTo>
                <a:cubicBezTo>
                  <a:pt x="1075" y="34"/>
                  <a:pt x="1084" y="37"/>
                  <a:pt x="1094" y="43"/>
                </a:cubicBezTo>
                <a:cubicBezTo>
                  <a:pt x="1088" y="45"/>
                  <a:pt x="1090" y="44"/>
                  <a:pt x="1089" y="49"/>
                </a:cubicBezTo>
                <a:close/>
                <a:moveTo>
                  <a:pt x="261" y="128"/>
                </a:moveTo>
                <a:cubicBezTo>
                  <a:pt x="254" y="129"/>
                  <a:pt x="246" y="129"/>
                  <a:pt x="239" y="128"/>
                </a:cubicBezTo>
                <a:cubicBezTo>
                  <a:pt x="239" y="128"/>
                  <a:pt x="238" y="128"/>
                  <a:pt x="238" y="128"/>
                </a:cubicBezTo>
                <a:cubicBezTo>
                  <a:pt x="238" y="129"/>
                  <a:pt x="238" y="129"/>
                  <a:pt x="238" y="129"/>
                </a:cubicBezTo>
                <a:cubicBezTo>
                  <a:pt x="239" y="129"/>
                  <a:pt x="239" y="129"/>
                  <a:pt x="239" y="129"/>
                </a:cubicBezTo>
                <a:cubicBezTo>
                  <a:pt x="246" y="131"/>
                  <a:pt x="254" y="130"/>
                  <a:pt x="261" y="130"/>
                </a:cubicBezTo>
                <a:cubicBezTo>
                  <a:pt x="266" y="130"/>
                  <a:pt x="271" y="130"/>
                  <a:pt x="276" y="130"/>
                </a:cubicBezTo>
                <a:cubicBezTo>
                  <a:pt x="276" y="130"/>
                  <a:pt x="277" y="130"/>
                  <a:pt x="277" y="129"/>
                </a:cubicBezTo>
                <a:cubicBezTo>
                  <a:pt x="277" y="129"/>
                  <a:pt x="276" y="128"/>
                  <a:pt x="276" y="128"/>
                </a:cubicBezTo>
                <a:cubicBezTo>
                  <a:pt x="271" y="128"/>
                  <a:pt x="266" y="128"/>
                  <a:pt x="261" y="128"/>
                </a:cubicBezTo>
                <a:close/>
                <a:moveTo>
                  <a:pt x="281" y="128"/>
                </a:moveTo>
                <a:cubicBezTo>
                  <a:pt x="281" y="128"/>
                  <a:pt x="281" y="129"/>
                  <a:pt x="281" y="129"/>
                </a:cubicBezTo>
                <a:cubicBezTo>
                  <a:pt x="281" y="129"/>
                  <a:pt x="281" y="130"/>
                  <a:pt x="281" y="130"/>
                </a:cubicBezTo>
                <a:cubicBezTo>
                  <a:pt x="281" y="130"/>
                  <a:pt x="282" y="130"/>
                  <a:pt x="282" y="130"/>
                </a:cubicBezTo>
                <a:cubicBezTo>
                  <a:pt x="283" y="129"/>
                  <a:pt x="283" y="129"/>
                  <a:pt x="283" y="129"/>
                </a:cubicBezTo>
                <a:lnTo>
                  <a:pt x="283" y="128"/>
                </a:lnTo>
                <a:lnTo>
                  <a:pt x="283" y="129"/>
                </a:lnTo>
                <a:cubicBezTo>
                  <a:pt x="283" y="129"/>
                  <a:pt x="283" y="129"/>
                  <a:pt x="283" y="128"/>
                </a:cubicBezTo>
                <a:cubicBezTo>
                  <a:pt x="284" y="128"/>
                  <a:pt x="283" y="127"/>
                  <a:pt x="283" y="127"/>
                </a:cubicBezTo>
                <a:cubicBezTo>
                  <a:pt x="283" y="127"/>
                  <a:pt x="282" y="127"/>
                  <a:pt x="281" y="128"/>
                </a:cubicBezTo>
                <a:close/>
                <a:moveTo>
                  <a:pt x="469" y="99"/>
                </a:moveTo>
                <a:cubicBezTo>
                  <a:pt x="469" y="99"/>
                  <a:pt x="469" y="99"/>
                  <a:pt x="468" y="100"/>
                </a:cubicBezTo>
                <a:cubicBezTo>
                  <a:pt x="468" y="100"/>
                  <a:pt x="468" y="100"/>
                  <a:pt x="468" y="100"/>
                </a:cubicBezTo>
                <a:cubicBezTo>
                  <a:pt x="468" y="100"/>
                  <a:pt x="468" y="101"/>
                  <a:pt x="468" y="101"/>
                </a:cubicBezTo>
                <a:cubicBezTo>
                  <a:pt x="468" y="101"/>
                  <a:pt x="468" y="101"/>
                  <a:pt x="468" y="101"/>
                </a:cubicBezTo>
                <a:cubicBezTo>
                  <a:pt x="469" y="100"/>
                  <a:pt x="469" y="100"/>
                  <a:pt x="470" y="100"/>
                </a:cubicBezTo>
                <a:cubicBezTo>
                  <a:pt x="470" y="100"/>
                  <a:pt x="470" y="100"/>
                  <a:pt x="471" y="100"/>
                </a:cubicBezTo>
                <a:cubicBezTo>
                  <a:pt x="471" y="100"/>
                  <a:pt x="471" y="99"/>
                  <a:pt x="471" y="99"/>
                </a:cubicBezTo>
                <a:cubicBezTo>
                  <a:pt x="471" y="99"/>
                  <a:pt x="471" y="99"/>
                  <a:pt x="470" y="99"/>
                </a:cubicBezTo>
                <a:cubicBezTo>
                  <a:pt x="470" y="99"/>
                  <a:pt x="470" y="99"/>
                  <a:pt x="469" y="99"/>
                </a:cubicBezTo>
                <a:close/>
                <a:moveTo>
                  <a:pt x="583" y="147"/>
                </a:moveTo>
                <a:cubicBezTo>
                  <a:pt x="582" y="147"/>
                  <a:pt x="582" y="147"/>
                  <a:pt x="582" y="147"/>
                </a:cubicBezTo>
                <a:cubicBezTo>
                  <a:pt x="582" y="147"/>
                  <a:pt x="582" y="147"/>
                  <a:pt x="582" y="148"/>
                </a:cubicBezTo>
                <a:cubicBezTo>
                  <a:pt x="582" y="148"/>
                  <a:pt x="583" y="148"/>
                  <a:pt x="583" y="148"/>
                </a:cubicBezTo>
                <a:cubicBezTo>
                  <a:pt x="584" y="147"/>
                  <a:pt x="586" y="148"/>
                  <a:pt x="588" y="149"/>
                </a:cubicBezTo>
                <a:cubicBezTo>
                  <a:pt x="588" y="149"/>
                  <a:pt x="588" y="149"/>
                  <a:pt x="588" y="148"/>
                </a:cubicBezTo>
                <a:cubicBezTo>
                  <a:pt x="588" y="148"/>
                  <a:pt x="588" y="148"/>
                  <a:pt x="588" y="148"/>
                </a:cubicBezTo>
                <a:cubicBezTo>
                  <a:pt x="586" y="147"/>
                  <a:pt x="584" y="146"/>
                  <a:pt x="583" y="147"/>
                </a:cubicBezTo>
                <a:close/>
                <a:moveTo>
                  <a:pt x="626" y="162"/>
                </a:moveTo>
                <a:cubicBezTo>
                  <a:pt x="625" y="162"/>
                  <a:pt x="624" y="162"/>
                  <a:pt x="623" y="162"/>
                </a:cubicBezTo>
                <a:cubicBezTo>
                  <a:pt x="623" y="162"/>
                  <a:pt x="623" y="162"/>
                  <a:pt x="623" y="163"/>
                </a:cubicBezTo>
                <a:cubicBezTo>
                  <a:pt x="623" y="163"/>
                  <a:pt x="623" y="163"/>
                  <a:pt x="623" y="163"/>
                </a:cubicBezTo>
                <a:cubicBezTo>
                  <a:pt x="623" y="164"/>
                  <a:pt x="623" y="164"/>
                  <a:pt x="623" y="164"/>
                </a:cubicBezTo>
                <a:cubicBezTo>
                  <a:pt x="624" y="164"/>
                  <a:pt x="625" y="164"/>
                  <a:pt x="626" y="164"/>
                </a:cubicBezTo>
                <a:cubicBezTo>
                  <a:pt x="628" y="164"/>
                  <a:pt x="629" y="164"/>
                  <a:pt x="631" y="165"/>
                </a:cubicBezTo>
                <a:cubicBezTo>
                  <a:pt x="631" y="165"/>
                  <a:pt x="631" y="165"/>
                  <a:pt x="631" y="164"/>
                </a:cubicBezTo>
                <a:cubicBezTo>
                  <a:pt x="631" y="164"/>
                  <a:pt x="631" y="163"/>
                  <a:pt x="631" y="163"/>
                </a:cubicBezTo>
                <a:cubicBezTo>
                  <a:pt x="629" y="162"/>
                  <a:pt x="628" y="162"/>
                  <a:pt x="626" y="162"/>
                </a:cubicBezTo>
                <a:close/>
                <a:moveTo>
                  <a:pt x="641" y="163"/>
                </a:moveTo>
                <a:cubicBezTo>
                  <a:pt x="640" y="163"/>
                  <a:pt x="639" y="164"/>
                  <a:pt x="638" y="163"/>
                </a:cubicBezTo>
                <a:cubicBezTo>
                  <a:pt x="638" y="162"/>
                  <a:pt x="638" y="162"/>
                  <a:pt x="637" y="163"/>
                </a:cubicBezTo>
                <a:cubicBezTo>
                  <a:pt x="637" y="163"/>
                  <a:pt x="637" y="163"/>
                  <a:pt x="637" y="163"/>
                </a:cubicBezTo>
                <a:cubicBezTo>
                  <a:pt x="639" y="165"/>
                  <a:pt x="640" y="164"/>
                  <a:pt x="641" y="164"/>
                </a:cubicBezTo>
                <a:cubicBezTo>
                  <a:pt x="642" y="164"/>
                  <a:pt x="642" y="164"/>
                  <a:pt x="643" y="164"/>
                </a:cubicBezTo>
                <a:cubicBezTo>
                  <a:pt x="643" y="164"/>
                  <a:pt x="643" y="164"/>
                  <a:pt x="643" y="163"/>
                </a:cubicBezTo>
                <a:cubicBezTo>
                  <a:pt x="643" y="163"/>
                  <a:pt x="643" y="163"/>
                  <a:pt x="643" y="163"/>
                </a:cubicBezTo>
                <a:cubicBezTo>
                  <a:pt x="642" y="163"/>
                  <a:pt x="642" y="163"/>
                  <a:pt x="641" y="163"/>
                </a:cubicBezTo>
                <a:close/>
                <a:moveTo>
                  <a:pt x="667" y="163"/>
                </a:moveTo>
                <a:cubicBezTo>
                  <a:pt x="665" y="163"/>
                  <a:pt x="664" y="163"/>
                  <a:pt x="662" y="163"/>
                </a:cubicBezTo>
                <a:cubicBezTo>
                  <a:pt x="662" y="164"/>
                  <a:pt x="662" y="164"/>
                  <a:pt x="662" y="164"/>
                </a:cubicBezTo>
                <a:cubicBezTo>
                  <a:pt x="662" y="164"/>
                  <a:pt x="662" y="164"/>
                  <a:pt x="662" y="164"/>
                </a:cubicBezTo>
                <a:cubicBezTo>
                  <a:pt x="662" y="165"/>
                  <a:pt x="662" y="165"/>
                  <a:pt x="662" y="165"/>
                </a:cubicBezTo>
                <a:cubicBezTo>
                  <a:pt x="664" y="164"/>
                  <a:pt x="665" y="164"/>
                  <a:pt x="667" y="164"/>
                </a:cubicBezTo>
                <a:cubicBezTo>
                  <a:pt x="668" y="164"/>
                  <a:pt x="669" y="164"/>
                  <a:pt x="669" y="164"/>
                </a:cubicBezTo>
                <a:cubicBezTo>
                  <a:pt x="670" y="164"/>
                  <a:pt x="670" y="164"/>
                  <a:pt x="670" y="164"/>
                </a:cubicBezTo>
                <a:cubicBezTo>
                  <a:pt x="670" y="163"/>
                  <a:pt x="670" y="163"/>
                  <a:pt x="669" y="163"/>
                </a:cubicBezTo>
                <a:cubicBezTo>
                  <a:pt x="669" y="163"/>
                  <a:pt x="668" y="163"/>
                  <a:pt x="667" y="163"/>
                </a:cubicBezTo>
                <a:close/>
                <a:moveTo>
                  <a:pt x="666" y="107"/>
                </a:moveTo>
                <a:cubicBezTo>
                  <a:pt x="666" y="107"/>
                  <a:pt x="666" y="108"/>
                  <a:pt x="666" y="108"/>
                </a:cubicBezTo>
                <a:cubicBezTo>
                  <a:pt x="666" y="108"/>
                  <a:pt x="666" y="108"/>
                  <a:pt x="666" y="108"/>
                </a:cubicBezTo>
                <a:cubicBezTo>
                  <a:pt x="666" y="108"/>
                  <a:pt x="666" y="108"/>
                  <a:pt x="666" y="108"/>
                </a:cubicBezTo>
                <a:cubicBezTo>
                  <a:pt x="667" y="108"/>
                  <a:pt x="667" y="108"/>
                  <a:pt x="668" y="109"/>
                </a:cubicBezTo>
                <a:cubicBezTo>
                  <a:pt x="668" y="109"/>
                  <a:pt x="669" y="109"/>
                  <a:pt x="669" y="108"/>
                </a:cubicBezTo>
                <a:cubicBezTo>
                  <a:pt x="669" y="108"/>
                  <a:pt x="669" y="108"/>
                  <a:pt x="669" y="108"/>
                </a:cubicBezTo>
                <a:cubicBezTo>
                  <a:pt x="668" y="107"/>
                  <a:pt x="667" y="107"/>
                  <a:pt x="666" y="107"/>
                </a:cubicBezTo>
                <a:close/>
                <a:moveTo>
                  <a:pt x="736" y="161"/>
                </a:moveTo>
                <a:lnTo>
                  <a:pt x="736" y="161"/>
                </a:lnTo>
                <a:cubicBezTo>
                  <a:pt x="735" y="161"/>
                  <a:pt x="735" y="162"/>
                  <a:pt x="735" y="162"/>
                </a:cubicBezTo>
                <a:cubicBezTo>
                  <a:pt x="735" y="162"/>
                  <a:pt x="735" y="162"/>
                  <a:pt x="735" y="162"/>
                </a:cubicBezTo>
                <a:cubicBezTo>
                  <a:pt x="735" y="162"/>
                  <a:pt x="736" y="162"/>
                  <a:pt x="736" y="162"/>
                </a:cubicBezTo>
                <a:lnTo>
                  <a:pt x="736" y="162"/>
                </a:lnTo>
                <a:cubicBezTo>
                  <a:pt x="738" y="162"/>
                  <a:pt x="740" y="161"/>
                  <a:pt x="741" y="163"/>
                </a:cubicBezTo>
                <a:cubicBezTo>
                  <a:pt x="741" y="163"/>
                  <a:pt x="742" y="163"/>
                  <a:pt x="742" y="163"/>
                </a:cubicBezTo>
                <a:cubicBezTo>
                  <a:pt x="742" y="162"/>
                  <a:pt x="742" y="162"/>
                  <a:pt x="742" y="162"/>
                </a:cubicBezTo>
                <a:cubicBezTo>
                  <a:pt x="740" y="160"/>
                  <a:pt x="738" y="160"/>
                  <a:pt x="736" y="161"/>
                </a:cubicBezTo>
                <a:close/>
                <a:moveTo>
                  <a:pt x="797" y="144"/>
                </a:moveTo>
                <a:cubicBezTo>
                  <a:pt x="798" y="144"/>
                  <a:pt x="800" y="143"/>
                  <a:pt x="802" y="144"/>
                </a:cubicBezTo>
                <a:cubicBezTo>
                  <a:pt x="802" y="144"/>
                  <a:pt x="802" y="144"/>
                  <a:pt x="802" y="143"/>
                </a:cubicBezTo>
                <a:cubicBezTo>
                  <a:pt x="802" y="143"/>
                  <a:pt x="802" y="143"/>
                  <a:pt x="802" y="143"/>
                </a:cubicBezTo>
                <a:cubicBezTo>
                  <a:pt x="800" y="142"/>
                  <a:pt x="798" y="142"/>
                  <a:pt x="797" y="143"/>
                </a:cubicBezTo>
                <a:cubicBezTo>
                  <a:pt x="795" y="143"/>
                  <a:pt x="794" y="143"/>
                  <a:pt x="792" y="143"/>
                </a:cubicBezTo>
                <a:cubicBezTo>
                  <a:pt x="792" y="143"/>
                  <a:pt x="792" y="143"/>
                  <a:pt x="792" y="143"/>
                </a:cubicBezTo>
                <a:cubicBezTo>
                  <a:pt x="792" y="144"/>
                  <a:pt x="792" y="144"/>
                  <a:pt x="792" y="144"/>
                </a:cubicBezTo>
                <a:cubicBezTo>
                  <a:pt x="792" y="144"/>
                  <a:pt x="792" y="144"/>
                  <a:pt x="792" y="144"/>
                </a:cubicBezTo>
                <a:cubicBezTo>
                  <a:pt x="794" y="144"/>
                  <a:pt x="795" y="144"/>
                  <a:pt x="797" y="144"/>
                </a:cubicBezTo>
                <a:close/>
                <a:moveTo>
                  <a:pt x="806" y="144"/>
                </a:moveTo>
                <a:cubicBezTo>
                  <a:pt x="807" y="143"/>
                  <a:pt x="808" y="142"/>
                  <a:pt x="809" y="143"/>
                </a:cubicBezTo>
                <a:cubicBezTo>
                  <a:pt x="809" y="143"/>
                  <a:pt x="810" y="143"/>
                  <a:pt x="810" y="142"/>
                </a:cubicBezTo>
                <a:cubicBezTo>
                  <a:pt x="810" y="142"/>
                  <a:pt x="810" y="142"/>
                  <a:pt x="810" y="142"/>
                </a:cubicBezTo>
                <a:cubicBezTo>
                  <a:pt x="808" y="140"/>
                  <a:pt x="806" y="142"/>
                  <a:pt x="806" y="143"/>
                </a:cubicBezTo>
                <a:cubicBezTo>
                  <a:pt x="806" y="143"/>
                  <a:pt x="806" y="143"/>
                  <a:pt x="806" y="143"/>
                </a:cubicBezTo>
                <a:cubicBezTo>
                  <a:pt x="806" y="143"/>
                  <a:pt x="806" y="143"/>
                  <a:pt x="806" y="143"/>
                </a:cubicBezTo>
                <a:cubicBezTo>
                  <a:pt x="806" y="144"/>
                  <a:pt x="806" y="144"/>
                  <a:pt x="806" y="144"/>
                </a:cubicBezTo>
                <a:close/>
                <a:moveTo>
                  <a:pt x="784" y="101"/>
                </a:moveTo>
                <a:cubicBezTo>
                  <a:pt x="784" y="101"/>
                  <a:pt x="784" y="101"/>
                  <a:pt x="784" y="102"/>
                </a:cubicBezTo>
                <a:cubicBezTo>
                  <a:pt x="784" y="102"/>
                  <a:pt x="784" y="102"/>
                  <a:pt x="784" y="102"/>
                </a:cubicBezTo>
                <a:cubicBezTo>
                  <a:pt x="784" y="102"/>
                  <a:pt x="784" y="102"/>
                  <a:pt x="784" y="102"/>
                </a:cubicBezTo>
                <a:cubicBezTo>
                  <a:pt x="786" y="102"/>
                  <a:pt x="788" y="102"/>
                  <a:pt x="790" y="102"/>
                </a:cubicBezTo>
                <a:cubicBezTo>
                  <a:pt x="791" y="102"/>
                  <a:pt x="793" y="101"/>
                  <a:pt x="794" y="101"/>
                </a:cubicBezTo>
                <a:cubicBezTo>
                  <a:pt x="794" y="101"/>
                  <a:pt x="794" y="101"/>
                  <a:pt x="794" y="101"/>
                </a:cubicBezTo>
                <a:cubicBezTo>
                  <a:pt x="794" y="100"/>
                  <a:pt x="794" y="100"/>
                  <a:pt x="794" y="100"/>
                </a:cubicBezTo>
                <a:cubicBezTo>
                  <a:pt x="793" y="100"/>
                  <a:pt x="791" y="100"/>
                  <a:pt x="790" y="101"/>
                </a:cubicBezTo>
                <a:cubicBezTo>
                  <a:pt x="788" y="101"/>
                  <a:pt x="786" y="101"/>
                  <a:pt x="784" y="101"/>
                </a:cubicBezTo>
                <a:close/>
                <a:moveTo>
                  <a:pt x="828" y="141"/>
                </a:moveTo>
                <a:cubicBezTo>
                  <a:pt x="829" y="141"/>
                  <a:pt x="831" y="141"/>
                  <a:pt x="832" y="141"/>
                </a:cubicBezTo>
                <a:cubicBezTo>
                  <a:pt x="832" y="141"/>
                  <a:pt x="832" y="141"/>
                  <a:pt x="832" y="141"/>
                </a:cubicBezTo>
                <a:cubicBezTo>
                  <a:pt x="832" y="140"/>
                  <a:pt x="832" y="140"/>
                  <a:pt x="832" y="140"/>
                </a:cubicBezTo>
                <a:cubicBezTo>
                  <a:pt x="831" y="140"/>
                  <a:pt x="829" y="140"/>
                  <a:pt x="828" y="140"/>
                </a:cubicBezTo>
                <a:cubicBezTo>
                  <a:pt x="827" y="140"/>
                  <a:pt x="825" y="140"/>
                  <a:pt x="824" y="140"/>
                </a:cubicBezTo>
                <a:cubicBezTo>
                  <a:pt x="824" y="140"/>
                  <a:pt x="824" y="140"/>
                  <a:pt x="824" y="140"/>
                </a:cubicBezTo>
                <a:cubicBezTo>
                  <a:pt x="824" y="140"/>
                  <a:pt x="824" y="141"/>
                  <a:pt x="824" y="141"/>
                </a:cubicBezTo>
                <a:cubicBezTo>
                  <a:pt x="824" y="141"/>
                  <a:pt x="824" y="141"/>
                  <a:pt x="824" y="141"/>
                </a:cubicBezTo>
                <a:cubicBezTo>
                  <a:pt x="825" y="141"/>
                  <a:pt x="827" y="141"/>
                  <a:pt x="828" y="141"/>
                </a:cubicBezTo>
                <a:close/>
                <a:moveTo>
                  <a:pt x="851" y="138"/>
                </a:moveTo>
                <a:cubicBezTo>
                  <a:pt x="851" y="138"/>
                  <a:pt x="851" y="138"/>
                  <a:pt x="851" y="138"/>
                </a:cubicBezTo>
                <a:cubicBezTo>
                  <a:pt x="851" y="137"/>
                  <a:pt x="851" y="137"/>
                  <a:pt x="851" y="137"/>
                </a:cubicBezTo>
                <a:cubicBezTo>
                  <a:pt x="849" y="138"/>
                  <a:pt x="847" y="138"/>
                  <a:pt x="846" y="138"/>
                </a:cubicBezTo>
                <a:cubicBezTo>
                  <a:pt x="846" y="137"/>
                  <a:pt x="846" y="138"/>
                  <a:pt x="846" y="138"/>
                </a:cubicBezTo>
                <a:cubicBezTo>
                  <a:pt x="846" y="138"/>
                  <a:pt x="846" y="138"/>
                  <a:pt x="846" y="138"/>
                </a:cubicBezTo>
                <a:cubicBezTo>
                  <a:pt x="846" y="138"/>
                  <a:pt x="846" y="139"/>
                  <a:pt x="846" y="139"/>
                </a:cubicBezTo>
                <a:cubicBezTo>
                  <a:pt x="847" y="139"/>
                  <a:pt x="849" y="139"/>
                  <a:pt x="851" y="138"/>
                </a:cubicBezTo>
                <a:close/>
                <a:moveTo>
                  <a:pt x="827" y="98"/>
                </a:moveTo>
                <a:cubicBezTo>
                  <a:pt x="825" y="99"/>
                  <a:pt x="823" y="99"/>
                  <a:pt x="822" y="98"/>
                </a:cubicBezTo>
                <a:cubicBezTo>
                  <a:pt x="821" y="97"/>
                  <a:pt x="821" y="98"/>
                  <a:pt x="821" y="98"/>
                </a:cubicBezTo>
                <a:cubicBezTo>
                  <a:pt x="821" y="98"/>
                  <a:pt x="821" y="99"/>
                  <a:pt x="821" y="99"/>
                </a:cubicBezTo>
                <a:cubicBezTo>
                  <a:pt x="821" y="99"/>
                  <a:pt x="821" y="99"/>
                  <a:pt x="821" y="99"/>
                </a:cubicBezTo>
                <a:cubicBezTo>
                  <a:pt x="823" y="101"/>
                  <a:pt x="825" y="100"/>
                  <a:pt x="828" y="99"/>
                </a:cubicBezTo>
                <a:lnTo>
                  <a:pt x="829" y="99"/>
                </a:lnTo>
                <a:cubicBezTo>
                  <a:pt x="829" y="99"/>
                  <a:pt x="830" y="98"/>
                  <a:pt x="830" y="98"/>
                </a:cubicBezTo>
                <a:cubicBezTo>
                  <a:pt x="829" y="97"/>
                  <a:pt x="829" y="97"/>
                  <a:pt x="829" y="97"/>
                </a:cubicBezTo>
                <a:lnTo>
                  <a:pt x="827" y="98"/>
                </a:lnTo>
                <a:close/>
                <a:moveTo>
                  <a:pt x="860" y="138"/>
                </a:moveTo>
                <a:cubicBezTo>
                  <a:pt x="861" y="138"/>
                  <a:pt x="861" y="138"/>
                  <a:pt x="861" y="138"/>
                </a:cubicBezTo>
                <a:cubicBezTo>
                  <a:pt x="861" y="138"/>
                  <a:pt x="861" y="138"/>
                  <a:pt x="861" y="137"/>
                </a:cubicBezTo>
                <a:cubicBezTo>
                  <a:pt x="860" y="136"/>
                  <a:pt x="860" y="136"/>
                  <a:pt x="859" y="137"/>
                </a:cubicBezTo>
                <a:cubicBezTo>
                  <a:pt x="858" y="137"/>
                  <a:pt x="858" y="137"/>
                  <a:pt x="858" y="136"/>
                </a:cubicBezTo>
                <a:cubicBezTo>
                  <a:pt x="858" y="136"/>
                  <a:pt x="857" y="136"/>
                  <a:pt x="857" y="137"/>
                </a:cubicBezTo>
                <a:cubicBezTo>
                  <a:pt x="857" y="137"/>
                  <a:pt x="857" y="137"/>
                  <a:pt x="857" y="137"/>
                </a:cubicBezTo>
                <a:cubicBezTo>
                  <a:pt x="858" y="138"/>
                  <a:pt x="858" y="138"/>
                  <a:pt x="859" y="138"/>
                </a:cubicBezTo>
                <a:cubicBezTo>
                  <a:pt x="860" y="138"/>
                  <a:pt x="860" y="138"/>
                  <a:pt x="860" y="138"/>
                </a:cubicBezTo>
                <a:close/>
                <a:moveTo>
                  <a:pt x="837" y="97"/>
                </a:moveTo>
                <a:cubicBezTo>
                  <a:pt x="837" y="97"/>
                  <a:pt x="836" y="97"/>
                  <a:pt x="836" y="98"/>
                </a:cubicBezTo>
                <a:cubicBezTo>
                  <a:pt x="836" y="98"/>
                  <a:pt x="836" y="98"/>
                  <a:pt x="837" y="98"/>
                </a:cubicBezTo>
                <a:cubicBezTo>
                  <a:pt x="837" y="98"/>
                  <a:pt x="837" y="98"/>
                  <a:pt x="837" y="98"/>
                </a:cubicBezTo>
                <a:cubicBezTo>
                  <a:pt x="838" y="98"/>
                  <a:pt x="839" y="98"/>
                  <a:pt x="840" y="98"/>
                </a:cubicBezTo>
                <a:cubicBezTo>
                  <a:pt x="842" y="97"/>
                  <a:pt x="843" y="97"/>
                  <a:pt x="844" y="97"/>
                </a:cubicBezTo>
                <a:cubicBezTo>
                  <a:pt x="844" y="97"/>
                  <a:pt x="844" y="97"/>
                  <a:pt x="844" y="97"/>
                </a:cubicBezTo>
                <a:cubicBezTo>
                  <a:pt x="844" y="96"/>
                  <a:pt x="844" y="96"/>
                  <a:pt x="844" y="96"/>
                </a:cubicBezTo>
                <a:cubicBezTo>
                  <a:pt x="843" y="96"/>
                  <a:pt x="841" y="96"/>
                  <a:pt x="840" y="97"/>
                </a:cubicBezTo>
                <a:cubicBezTo>
                  <a:pt x="839" y="97"/>
                  <a:pt x="838" y="97"/>
                  <a:pt x="837" y="97"/>
                </a:cubicBezTo>
                <a:close/>
                <a:moveTo>
                  <a:pt x="878" y="134"/>
                </a:moveTo>
                <a:cubicBezTo>
                  <a:pt x="876" y="134"/>
                  <a:pt x="875" y="134"/>
                  <a:pt x="874" y="134"/>
                </a:cubicBezTo>
                <a:cubicBezTo>
                  <a:pt x="873" y="134"/>
                  <a:pt x="873" y="135"/>
                  <a:pt x="873" y="135"/>
                </a:cubicBezTo>
                <a:cubicBezTo>
                  <a:pt x="873" y="135"/>
                  <a:pt x="873" y="135"/>
                  <a:pt x="873" y="135"/>
                </a:cubicBezTo>
                <a:cubicBezTo>
                  <a:pt x="873" y="136"/>
                  <a:pt x="873" y="136"/>
                  <a:pt x="873" y="136"/>
                </a:cubicBezTo>
                <a:cubicBezTo>
                  <a:pt x="875" y="136"/>
                  <a:pt x="876" y="135"/>
                  <a:pt x="878" y="135"/>
                </a:cubicBezTo>
                <a:lnTo>
                  <a:pt x="878" y="134"/>
                </a:lnTo>
                <a:close/>
                <a:moveTo>
                  <a:pt x="293" y="118"/>
                </a:moveTo>
                <a:cubicBezTo>
                  <a:pt x="294" y="117"/>
                  <a:pt x="295" y="118"/>
                  <a:pt x="296" y="118"/>
                </a:cubicBezTo>
                <a:lnTo>
                  <a:pt x="297" y="118"/>
                </a:lnTo>
                <a:cubicBezTo>
                  <a:pt x="298" y="118"/>
                  <a:pt x="298" y="118"/>
                  <a:pt x="298" y="117"/>
                </a:cubicBezTo>
                <a:cubicBezTo>
                  <a:pt x="299" y="116"/>
                  <a:pt x="298" y="116"/>
                  <a:pt x="298" y="116"/>
                </a:cubicBezTo>
                <a:lnTo>
                  <a:pt x="296" y="115"/>
                </a:lnTo>
                <a:cubicBezTo>
                  <a:pt x="295" y="115"/>
                  <a:pt x="294" y="115"/>
                  <a:pt x="292" y="115"/>
                </a:cubicBezTo>
                <a:cubicBezTo>
                  <a:pt x="292" y="115"/>
                  <a:pt x="292" y="116"/>
                  <a:pt x="292" y="117"/>
                </a:cubicBezTo>
                <a:cubicBezTo>
                  <a:pt x="292" y="117"/>
                  <a:pt x="292" y="117"/>
                  <a:pt x="292" y="117"/>
                </a:cubicBezTo>
                <a:cubicBezTo>
                  <a:pt x="292" y="118"/>
                  <a:pt x="292" y="118"/>
                  <a:pt x="293" y="118"/>
                </a:cubicBezTo>
                <a:close/>
                <a:moveTo>
                  <a:pt x="222" y="122"/>
                </a:moveTo>
                <a:cubicBezTo>
                  <a:pt x="222" y="122"/>
                  <a:pt x="223" y="122"/>
                  <a:pt x="223" y="122"/>
                </a:cubicBezTo>
                <a:cubicBezTo>
                  <a:pt x="223" y="121"/>
                  <a:pt x="223" y="121"/>
                  <a:pt x="223" y="121"/>
                </a:cubicBezTo>
                <a:cubicBezTo>
                  <a:pt x="222" y="120"/>
                  <a:pt x="221" y="120"/>
                  <a:pt x="219" y="120"/>
                </a:cubicBezTo>
                <a:cubicBezTo>
                  <a:pt x="219" y="120"/>
                  <a:pt x="218" y="120"/>
                  <a:pt x="218" y="121"/>
                </a:cubicBezTo>
                <a:cubicBezTo>
                  <a:pt x="218" y="121"/>
                  <a:pt x="218" y="121"/>
                  <a:pt x="218" y="121"/>
                </a:cubicBezTo>
                <a:cubicBezTo>
                  <a:pt x="219" y="121"/>
                  <a:pt x="219" y="122"/>
                  <a:pt x="219" y="121"/>
                </a:cubicBezTo>
                <a:cubicBezTo>
                  <a:pt x="220" y="121"/>
                  <a:pt x="222" y="121"/>
                  <a:pt x="222" y="122"/>
                </a:cubicBezTo>
                <a:close/>
                <a:moveTo>
                  <a:pt x="477" y="99"/>
                </a:moveTo>
                <a:lnTo>
                  <a:pt x="476" y="99"/>
                </a:lnTo>
                <a:cubicBezTo>
                  <a:pt x="475" y="99"/>
                  <a:pt x="475" y="100"/>
                  <a:pt x="475" y="100"/>
                </a:cubicBezTo>
                <a:cubicBezTo>
                  <a:pt x="475" y="100"/>
                  <a:pt x="475" y="100"/>
                  <a:pt x="475" y="100"/>
                </a:cubicBezTo>
                <a:cubicBezTo>
                  <a:pt x="475" y="100"/>
                  <a:pt x="475" y="100"/>
                  <a:pt x="476" y="100"/>
                </a:cubicBezTo>
                <a:lnTo>
                  <a:pt x="477" y="101"/>
                </a:lnTo>
                <a:cubicBezTo>
                  <a:pt x="478" y="101"/>
                  <a:pt x="480" y="101"/>
                  <a:pt x="481" y="100"/>
                </a:cubicBezTo>
                <a:cubicBezTo>
                  <a:pt x="481" y="100"/>
                  <a:pt x="482" y="100"/>
                  <a:pt x="481" y="99"/>
                </a:cubicBezTo>
                <a:cubicBezTo>
                  <a:pt x="481" y="99"/>
                  <a:pt x="481" y="99"/>
                  <a:pt x="481" y="99"/>
                </a:cubicBezTo>
                <a:cubicBezTo>
                  <a:pt x="480" y="100"/>
                  <a:pt x="478" y="100"/>
                  <a:pt x="477" y="99"/>
                </a:cubicBezTo>
                <a:close/>
                <a:moveTo>
                  <a:pt x="616" y="162"/>
                </a:moveTo>
                <a:cubicBezTo>
                  <a:pt x="615" y="162"/>
                  <a:pt x="615" y="162"/>
                  <a:pt x="614" y="162"/>
                </a:cubicBezTo>
                <a:cubicBezTo>
                  <a:pt x="614" y="162"/>
                  <a:pt x="613" y="161"/>
                  <a:pt x="613" y="161"/>
                </a:cubicBezTo>
                <a:cubicBezTo>
                  <a:pt x="612" y="161"/>
                  <a:pt x="612" y="162"/>
                  <a:pt x="612" y="162"/>
                </a:cubicBezTo>
                <a:cubicBezTo>
                  <a:pt x="612" y="162"/>
                  <a:pt x="612" y="162"/>
                  <a:pt x="612" y="162"/>
                </a:cubicBezTo>
                <a:cubicBezTo>
                  <a:pt x="612" y="163"/>
                  <a:pt x="613" y="163"/>
                  <a:pt x="613" y="163"/>
                </a:cubicBezTo>
                <a:cubicBezTo>
                  <a:pt x="613" y="163"/>
                  <a:pt x="613" y="163"/>
                  <a:pt x="614" y="163"/>
                </a:cubicBezTo>
                <a:cubicBezTo>
                  <a:pt x="614" y="163"/>
                  <a:pt x="615" y="164"/>
                  <a:pt x="616" y="163"/>
                </a:cubicBezTo>
                <a:cubicBezTo>
                  <a:pt x="616" y="163"/>
                  <a:pt x="616" y="162"/>
                  <a:pt x="616" y="162"/>
                </a:cubicBezTo>
                <a:cubicBezTo>
                  <a:pt x="616" y="162"/>
                  <a:pt x="616" y="162"/>
                  <a:pt x="616" y="162"/>
                </a:cubicBezTo>
                <a:close/>
                <a:moveTo>
                  <a:pt x="703" y="162"/>
                </a:moveTo>
                <a:cubicBezTo>
                  <a:pt x="703" y="163"/>
                  <a:pt x="702" y="163"/>
                  <a:pt x="702" y="163"/>
                </a:cubicBezTo>
                <a:cubicBezTo>
                  <a:pt x="701" y="163"/>
                  <a:pt x="700" y="163"/>
                  <a:pt x="699" y="163"/>
                </a:cubicBezTo>
                <a:cubicBezTo>
                  <a:pt x="699" y="163"/>
                  <a:pt x="699" y="164"/>
                  <a:pt x="699" y="164"/>
                </a:cubicBezTo>
                <a:cubicBezTo>
                  <a:pt x="699" y="164"/>
                  <a:pt x="699" y="164"/>
                  <a:pt x="699" y="164"/>
                </a:cubicBezTo>
                <a:cubicBezTo>
                  <a:pt x="699" y="165"/>
                  <a:pt x="699" y="165"/>
                  <a:pt x="700" y="165"/>
                </a:cubicBezTo>
                <a:cubicBezTo>
                  <a:pt x="700" y="164"/>
                  <a:pt x="701" y="164"/>
                  <a:pt x="702" y="164"/>
                </a:cubicBezTo>
                <a:cubicBezTo>
                  <a:pt x="702" y="164"/>
                  <a:pt x="703" y="164"/>
                  <a:pt x="703" y="164"/>
                </a:cubicBezTo>
                <a:cubicBezTo>
                  <a:pt x="703" y="164"/>
                  <a:pt x="704" y="163"/>
                  <a:pt x="704" y="163"/>
                </a:cubicBezTo>
                <a:cubicBezTo>
                  <a:pt x="704" y="163"/>
                  <a:pt x="703" y="162"/>
                  <a:pt x="703" y="162"/>
                </a:cubicBezTo>
                <a:close/>
                <a:moveTo>
                  <a:pt x="757" y="160"/>
                </a:moveTo>
                <a:cubicBezTo>
                  <a:pt x="756" y="160"/>
                  <a:pt x="756" y="160"/>
                  <a:pt x="756" y="160"/>
                </a:cubicBezTo>
                <a:cubicBezTo>
                  <a:pt x="756" y="161"/>
                  <a:pt x="756" y="161"/>
                  <a:pt x="756" y="161"/>
                </a:cubicBezTo>
                <a:cubicBezTo>
                  <a:pt x="756" y="161"/>
                  <a:pt x="757" y="161"/>
                  <a:pt x="757" y="161"/>
                </a:cubicBezTo>
                <a:cubicBezTo>
                  <a:pt x="760" y="160"/>
                  <a:pt x="763" y="160"/>
                  <a:pt x="766" y="160"/>
                </a:cubicBezTo>
                <a:cubicBezTo>
                  <a:pt x="767" y="160"/>
                  <a:pt x="767" y="160"/>
                  <a:pt x="767" y="159"/>
                </a:cubicBezTo>
                <a:cubicBezTo>
                  <a:pt x="767" y="159"/>
                  <a:pt x="767" y="158"/>
                  <a:pt x="766" y="158"/>
                </a:cubicBezTo>
                <a:cubicBezTo>
                  <a:pt x="763" y="158"/>
                  <a:pt x="760" y="159"/>
                  <a:pt x="757" y="160"/>
                </a:cubicBezTo>
                <a:close/>
                <a:moveTo>
                  <a:pt x="726" y="106"/>
                </a:moveTo>
                <a:cubicBezTo>
                  <a:pt x="726" y="106"/>
                  <a:pt x="726" y="107"/>
                  <a:pt x="726" y="107"/>
                </a:cubicBezTo>
                <a:cubicBezTo>
                  <a:pt x="726" y="107"/>
                  <a:pt x="726" y="107"/>
                  <a:pt x="726" y="107"/>
                </a:cubicBezTo>
                <a:cubicBezTo>
                  <a:pt x="726" y="107"/>
                  <a:pt x="727" y="107"/>
                  <a:pt x="727" y="107"/>
                </a:cubicBezTo>
                <a:cubicBezTo>
                  <a:pt x="728" y="106"/>
                  <a:pt x="730" y="106"/>
                  <a:pt x="732" y="106"/>
                </a:cubicBezTo>
                <a:lnTo>
                  <a:pt x="733" y="106"/>
                </a:lnTo>
                <a:cubicBezTo>
                  <a:pt x="734" y="106"/>
                  <a:pt x="734" y="106"/>
                  <a:pt x="734" y="106"/>
                </a:cubicBezTo>
                <a:cubicBezTo>
                  <a:pt x="734" y="105"/>
                  <a:pt x="734" y="105"/>
                  <a:pt x="733" y="105"/>
                </a:cubicBezTo>
                <a:lnTo>
                  <a:pt x="732" y="105"/>
                </a:lnTo>
                <a:cubicBezTo>
                  <a:pt x="730" y="105"/>
                  <a:pt x="728" y="105"/>
                  <a:pt x="726" y="106"/>
                </a:cubicBezTo>
                <a:close/>
                <a:moveTo>
                  <a:pt x="815" y="143"/>
                </a:moveTo>
                <a:cubicBezTo>
                  <a:pt x="816" y="142"/>
                  <a:pt x="817" y="142"/>
                  <a:pt x="819" y="142"/>
                </a:cubicBezTo>
                <a:cubicBezTo>
                  <a:pt x="819" y="142"/>
                  <a:pt x="819" y="141"/>
                  <a:pt x="819" y="141"/>
                </a:cubicBezTo>
                <a:cubicBezTo>
                  <a:pt x="819" y="141"/>
                  <a:pt x="818" y="141"/>
                  <a:pt x="818" y="141"/>
                </a:cubicBezTo>
                <a:cubicBezTo>
                  <a:pt x="817" y="141"/>
                  <a:pt x="816" y="141"/>
                  <a:pt x="815" y="141"/>
                </a:cubicBezTo>
                <a:cubicBezTo>
                  <a:pt x="815" y="141"/>
                  <a:pt x="814" y="142"/>
                  <a:pt x="814" y="142"/>
                </a:cubicBezTo>
                <a:cubicBezTo>
                  <a:pt x="814" y="142"/>
                  <a:pt x="815" y="142"/>
                  <a:pt x="815" y="142"/>
                </a:cubicBezTo>
                <a:cubicBezTo>
                  <a:pt x="815" y="143"/>
                  <a:pt x="815" y="143"/>
                  <a:pt x="815" y="143"/>
                </a:cubicBezTo>
                <a:close/>
                <a:moveTo>
                  <a:pt x="801" y="100"/>
                </a:moveTo>
                <a:cubicBezTo>
                  <a:pt x="800" y="100"/>
                  <a:pt x="800" y="100"/>
                  <a:pt x="800" y="100"/>
                </a:cubicBezTo>
                <a:cubicBezTo>
                  <a:pt x="800" y="101"/>
                  <a:pt x="800" y="101"/>
                  <a:pt x="800" y="101"/>
                </a:cubicBezTo>
                <a:cubicBezTo>
                  <a:pt x="800" y="101"/>
                  <a:pt x="801" y="101"/>
                  <a:pt x="801" y="101"/>
                </a:cubicBezTo>
                <a:cubicBezTo>
                  <a:pt x="802" y="101"/>
                  <a:pt x="803" y="101"/>
                  <a:pt x="804" y="101"/>
                </a:cubicBezTo>
                <a:cubicBezTo>
                  <a:pt x="805" y="101"/>
                  <a:pt x="807" y="101"/>
                  <a:pt x="809" y="101"/>
                </a:cubicBezTo>
                <a:cubicBezTo>
                  <a:pt x="809" y="101"/>
                  <a:pt x="809" y="101"/>
                  <a:pt x="809" y="100"/>
                </a:cubicBezTo>
                <a:cubicBezTo>
                  <a:pt x="809" y="100"/>
                  <a:pt x="809" y="100"/>
                  <a:pt x="809" y="100"/>
                </a:cubicBezTo>
                <a:cubicBezTo>
                  <a:pt x="807" y="99"/>
                  <a:pt x="805" y="99"/>
                  <a:pt x="804" y="99"/>
                </a:cubicBezTo>
                <a:cubicBezTo>
                  <a:pt x="803" y="100"/>
                  <a:pt x="802" y="100"/>
                  <a:pt x="801" y="100"/>
                </a:cubicBezTo>
                <a:close/>
                <a:moveTo>
                  <a:pt x="838" y="140"/>
                </a:moveTo>
                <a:cubicBezTo>
                  <a:pt x="839" y="140"/>
                  <a:pt x="839" y="140"/>
                  <a:pt x="839" y="140"/>
                </a:cubicBezTo>
                <a:cubicBezTo>
                  <a:pt x="840" y="140"/>
                  <a:pt x="840" y="140"/>
                  <a:pt x="840" y="140"/>
                </a:cubicBezTo>
                <a:cubicBezTo>
                  <a:pt x="840" y="140"/>
                  <a:pt x="840" y="139"/>
                  <a:pt x="840" y="139"/>
                </a:cubicBezTo>
                <a:cubicBezTo>
                  <a:pt x="839" y="139"/>
                  <a:pt x="839" y="139"/>
                  <a:pt x="838" y="139"/>
                </a:cubicBezTo>
                <a:cubicBezTo>
                  <a:pt x="838" y="139"/>
                  <a:pt x="838" y="139"/>
                  <a:pt x="837" y="139"/>
                </a:cubicBezTo>
                <a:cubicBezTo>
                  <a:pt x="837" y="138"/>
                  <a:pt x="837" y="139"/>
                  <a:pt x="837" y="139"/>
                </a:cubicBezTo>
                <a:cubicBezTo>
                  <a:pt x="837" y="139"/>
                  <a:pt x="837" y="139"/>
                  <a:pt x="837" y="140"/>
                </a:cubicBezTo>
                <a:cubicBezTo>
                  <a:pt x="837" y="140"/>
                  <a:pt x="837" y="140"/>
                  <a:pt x="837" y="140"/>
                </a:cubicBezTo>
                <a:cubicBezTo>
                  <a:pt x="838" y="140"/>
                  <a:pt x="838" y="140"/>
                  <a:pt x="838" y="140"/>
                </a:cubicBezTo>
                <a:close/>
                <a:moveTo>
                  <a:pt x="866" y="149"/>
                </a:moveTo>
                <a:cubicBezTo>
                  <a:pt x="846" y="151"/>
                  <a:pt x="825" y="153"/>
                  <a:pt x="805" y="155"/>
                </a:cubicBezTo>
                <a:cubicBezTo>
                  <a:pt x="794" y="156"/>
                  <a:pt x="784" y="157"/>
                  <a:pt x="773" y="158"/>
                </a:cubicBezTo>
                <a:cubicBezTo>
                  <a:pt x="773" y="158"/>
                  <a:pt x="773" y="158"/>
                  <a:pt x="772" y="159"/>
                </a:cubicBezTo>
                <a:cubicBezTo>
                  <a:pt x="772" y="159"/>
                  <a:pt x="773" y="159"/>
                  <a:pt x="773" y="159"/>
                </a:cubicBezTo>
                <a:cubicBezTo>
                  <a:pt x="773" y="159"/>
                  <a:pt x="773" y="160"/>
                  <a:pt x="773" y="160"/>
                </a:cubicBezTo>
                <a:cubicBezTo>
                  <a:pt x="784" y="159"/>
                  <a:pt x="794" y="158"/>
                  <a:pt x="805" y="157"/>
                </a:cubicBezTo>
                <a:cubicBezTo>
                  <a:pt x="825" y="155"/>
                  <a:pt x="846" y="153"/>
                  <a:pt x="867" y="151"/>
                </a:cubicBezTo>
                <a:cubicBezTo>
                  <a:pt x="867" y="151"/>
                  <a:pt x="867" y="150"/>
                  <a:pt x="867" y="150"/>
                </a:cubicBezTo>
                <a:cubicBezTo>
                  <a:pt x="867" y="149"/>
                  <a:pt x="867" y="149"/>
                  <a:pt x="866" y="149"/>
                </a:cubicBezTo>
                <a:close/>
                <a:moveTo>
                  <a:pt x="890" y="131"/>
                </a:moveTo>
                <a:cubicBezTo>
                  <a:pt x="890" y="131"/>
                  <a:pt x="890" y="131"/>
                  <a:pt x="889" y="131"/>
                </a:cubicBezTo>
                <a:cubicBezTo>
                  <a:pt x="889" y="131"/>
                  <a:pt x="889" y="131"/>
                  <a:pt x="888" y="132"/>
                </a:cubicBezTo>
                <a:cubicBezTo>
                  <a:pt x="888" y="132"/>
                  <a:pt x="887" y="132"/>
                  <a:pt x="887" y="132"/>
                </a:cubicBezTo>
                <a:cubicBezTo>
                  <a:pt x="887" y="132"/>
                  <a:pt x="887" y="132"/>
                  <a:pt x="887" y="133"/>
                </a:cubicBezTo>
                <a:cubicBezTo>
                  <a:pt x="887" y="133"/>
                  <a:pt x="887" y="133"/>
                  <a:pt x="887" y="133"/>
                </a:cubicBezTo>
                <a:cubicBezTo>
                  <a:pt x="887" y="133"/>
                  <a:pt x="887" y="133"/>
                  <a:pt x="887" y="133"/>
                </a:cubicBezTo>
                <a:cubicBezTo>
                  <a:pt x="888" y="133"/>
                  <a:pt x="888" y="133"/>
                  <a:pt x="888" y="133"/>
                </a:cubicBezTo>
                <a:cubicBezTo>
                  <a:pt x="889" y="133"/>
                  <a:pt x="889" y="133"/>
                  <a:pt x="890" y="132"/>
                </a:cubicBezTo>
                <a:cubicBezTo>
                  <a:pt x="890" y="132"/>
                  <a:pt x="890" y="132"/>
                  <a:pt x="890" y="131"/>
                </a:cubicBezTo>
                <a:close/>
                <a:moveTo>
                  <a:pt x="2" y="109"/>
                </a:moveTo>
                <a:cubicBezTo>
                  <a:pt x="2" y="111"/>
                  <a:pt x="5" y="107"/>
                  <a:pt x="3" y="108"/>
                </a:cubicBezTo>
                <a:cubicBezTo>
                  <a:pt x="3" y="108"/>
                  <a:pt x="0" y="109"/>
                  <a:pt x="2" y="109"/>
                </a:cubicBezTo>
                <a:close/>
                <a:moveTo>
                  <a:pt x="91" y="104"/>
                </a:moveTo>
                <a:cubicBezTo>
                  <a:pt x="92" y="105"/>
                  <a:pt x="96" y="104"/>
                  <a:pt x="95" y="104"/>
                </a:cubicBezTo>
                <a:cubicBezTo>
                  <a:pt x="92" y="104"/>
                  <a:pt x="90" y="104"/>
                  <a:pt x="91" y="104"/>
                </a:cubicBezTo>
                <a:close/>
                <a:moveTo>
                  <a:pt x="180" y="123"/>
                </a:moveTo>
                <a:cubicBezTo>
                  <a:pt x="181" y="122"/>
                  <a:pt x="184" y="124"/>
                  <a:pt x="183" y="121"/>
                </a:cubicBezTo>
                <a:cubicBezTo>
                  <a:pt x="182" y="122"/>
                  <a:pt x="179" y="121"/>
                  <a:pt x="180" y="123"/>
                </a:cubicBezTo>
                <a:close/>
                <a:moveTo>
                  <a:pt x="276" y="96"/>
                </a:moveTo>
                <a:cubicBezTo>
                  <a:pt x="278" y="97"/>
                  <a:pt x="271" y="94"/>
                  <a:pt x="276" y="96"/>
                </a:cubicBezTo>
                <a:close/>
                <a:moveTo>
                  <a:pt x="322" y="95"/>
                </a:moveTo>
                <a:cubicBezTo>
                  <a:pt x="323" y="95"/>
                  <a:pt x="327" y="95"/>
                  <a:pt x="325" y="94"/>
                </a:cubicBezTo>
                <a:cubicBezTo>
                  <a:pt x="324" y="95"/>
                  <a:pt x="321" y="93"/>
                  <a:pt x="322" y="95"/>
                </a:cubicBezTo>
                <a:close/>
                <a:moveTo>
                  <a:pt x="365" y="93"/>
                </a:moveTo>
                <a:cubicBezTo>
                  <a:pt x="364" y="94"/>
                  <a:pt x="363" y="92"/>
                  <a:pt x="362" y="94"/>
                </a:cubicBezTo>
                <a:cubicBezTo>
                  <a:pt x="363" y="95"/>
                  <a:pt x="366" y="95"/>
                  <a:pt x="365" y="93"/>
                </a:cubicBezTo>
                <a:close/>
                <a:moveTo>
                  <a:pt x="373" y="95"/>
                </a:moveTo>
                <a:cubicBezTo>
                  <a:pt x="374" y="94"/>
                  <a:pt x="377" y="96"/>
                  <a:pt x="376" y="94"/>
                </a:cubicBezTo>
                <a:cubicBezTo>
                  <a:pt x="375" y="94"/>
                  <a:pt x="372" y="92"/>
                  <a:pt x="373" y="95"/>
                </a:cubicBezTo>
                <a:close/>
                <a:moveTo>
                  <a:pt x="392" y="96"/>
                </a:moveTo>
                <a:cubicBezTo>
                  <a:pt x="392" y="94"/>
                  <a:pt x="394" y="97"/>
                  <a:pt x="393" y="94"/>
                </a:cubicBezTo>
                <a:cubicBezTo>
                  <a:pt x="393" y="95"/>
                  <a:pt x="390" y="93"/>
                  <a:pt x="392" y="96"/>
                </a:cubicBezTo>
                <a:close/>
                <a:moveTo>
                  <a:pt x="458" y="155"/>
                </a:moveTo>
                <a:cubicBezTo>
                  <a:pt x="459" y="154"/>
                  <a:pt x="462" y="157"/>
                  <a:pt x="461" y="154"/>
                </a:cubicBezTo>
                <a:cubicBezTo>
                  <a:pt x="460" y="155"/>
                  <a:pt x="457" y="153"/>
                  <a:pt x="458" y="155"/>
                </a:cubicBezTo>
                <a:close/>
                <a:moveTo>
                  <a:pt x="460" y="98"/>
                </a:moveTo>
                <a:cubicBezTo>
                  <a:pt x="459" y="100"/>
                  <a:pt x="457" y="97"/>
                  <a:pt x="457" y="100"/>
                </a:cubicBezTo>
                <a:cubicBezTo>
                  <a:pt x="458" y="98"/>
                  <a:pt x="461" y="101"/>
                  <a:pt x="460" y="98"/>
                </a:cubicBezTo>
                <a:close/>
                <a:moveTo>
                  <a:pt x="498" y="101"/>
                </a:moveTo>
                <a:cubicBezTo>
                  <a:pt x="496" y="100"/>
                  <a:pt x="494" y="101"/>
                  <a:pt x="495" y="101"/>
                </a:cubicBezTo>
                <a:cubicBezTo>
                  <a:pt x="495" y="101"/>
                  <a:pt x="499" y="101"/>
                  <a:pt x="498" y="101"/>
                </a:cubicBezTo>
                <a:close/>
                <a:moveTo>
                  <a:pt x="508" y="101"/>
                </a:moveTo>
                <a:cubicBezTo>
                  <a:pt x="507" y="102"/>
                  <a:pt x="504" y="100"/>
                  <a:pt x="505" y="102"/>
                </a:cubicBezTo>
                <a:cubicBezTo>
                  <a:pt x="506" y="101"/>
                  <a:pt x="508" y="104"/>
                  <a:pt x="508" y="101"/>
                </a:cubicBezTo>
                <a:close/>
                <a:moveTo>
                  <a:pt x="625" y="151"/>
                </a:moveTo>
                <a:cubicBezTo>
                  <a:pt x="626" y="150"/>
                  <a:pt x="628" y="150"/>
                  <a:pt x="629" y="150"/>
                </a:cubicBezTo>
                <a:cubicBezTo>
                  <a:pt x="628" y="148"/>
                  <a:pt x="624" y="147"/>
                  <a:pt x="625" y="151"/>
                </a:cubicBezTo>
                <a:close/>
                <a:moveTo>
                  <a:pt x="615" y="107"/>
                </a:moveTo>
                <a:cubicBezTo>
                  <a:pt x="609" y="105"/>
                  <a:pt x="616" y="109"/>
                  <a:pt x="615" y="107"/>
                </a:cubicBezTo>
                <a:close/>
                <a:moveTo>
                  <a:pt x="656" y="163"/>
                </a:moveTo>
                <a:cubicBezTo>
                  <a:pt x="655" y="164"/>
                  <a:pt x="653" y="162"/>
                  <a:pt x="652" y="164"/>
                </a:cubicBezTo>
                <a:cubicBezTo>
                  <a:pt x="653" y="166"/>
                  <a:pt x="656" y="164"/>
                  <a:pt x="656" y="163"/>
                </a:cubicBezTo>
                <a:close/>
                <a:moveTo>
                  <a:pt x="690" y="164"/>
                </a:moveTo>
                <a:cubicBezTo>
                  <a:pt x="690" y="163"/>
                  <a:pt x="693" y="166"/>
                  <a:pt x="692" y="163"/>
                </a:cubicBezTo>
                <a:cubicBezTo>
                  <a:pt x="691" y="164"/>
                  <a:pt x="689" y="162"/>
                  <a:pt x="690" y="164"/>
                </a:cubicBezTo>
                <a:close/>
                <a:moveTo>
                  <a:pt x="654" y="107"/>
                </a:moveTo>
                <a:cubicBezTo>
                  <a:pt x="653" y="107"/>
                  <a:pt x="649" y="106"/>
                  <a:pt x="649" y="108"/>
                </a:cubicBezTo>
                <a:cubicBezTo>
                  <a:pt x="651" y="108"/>
                  <a:pt x="654" y="110"/>
                  <a:pt x="654" y="107"/>
                </a:cubicBezTo>
                <a:close/>
                <a:moveTo>
                  <a:pt x="690" y="107"/>
                </a:moveTo>
                <a:lnTo>
                  <a:pt x="690" y="107"/>
                </a:lnTo>
                <a:cubicBezTo>
                  <a:pt x="686" y="106"/>
                  <a:pt x="692" y="109"/>
                  <a:pt x="690" y="107"/>
                </a:cubicBezTo>
                <a:close/>
                <a:moveTo>
                  <a:pt x="707" y="106"/>
                </a:moveTo>
                <a:cubicBezTo>
                  <a:pt x="706" y="107"/>
                  <a:pt x="704" y="105"/>
                  <a:pt x="703" y="106"/>
                </a:cubicBezTo>
                <a:cubicBezTo>
                  <a:pt x="704" y="109"/>
                  <a:pt x="707" y="108"/>
                  <a:pt x="707" y="106"/>
                </a:cubicBezTo>
                <a:close/>
                <a:moveTo>
                  <a:pt x="740" y="105"/>
                </a:moveTo>
                <a:cubicBezTo>
                  <a:pt x="740" y="104"/>
                  <a:pt x="737" y="104"/>
                  <a:pt x="738" y="106"/>
                </a:cubicBezTo>
                <a:cubicBezTo>
                  <a:pt x="739" y="105"/>
                  <a:pt x="740" y="106"/>
                  <a:pt x="740" y="105"/>
                </a:cubicBezTo>
                <a:close/>
                <a:moveTo>
                  <a:pt x="912" y="319"/>
                </a:moveTo>
                <a:cubicBezTo>
                  <a:pt x="910" y="321"/>
                  <a:pt x="909" y="318"/>
                  <a:pt x="908" y="319"/>
                </a:cubicBezTo>
                <a:cubicBezTo>
                  <a:pt x="907" y="321"/>
                  <a:pt x="912" y="322"/>
                  <a:pt x="912" y="319"/>
                </a:cubicBezTo>
                <a:close/>
                <a:moveTo>
                  <a:pt x="770" y="102"/>
                </a:moveTo>
                <a:cubicBezTo>
                  <a:pt x="769" y="103"/>
                  <a:pt x="766" y="102"/>
                  <a:pt x="766" y="104"/>
                </a:cubicBezTo>
                <a:cubicBezTo>
                  <a:pt x="767" y="102"/>
                  <a:pt x="770" y="105"/>
                  <a:pt x="770" y="102"/>
                </a:cubicBezTo>
                <a:close/>
                <a:moveTo>
                  <a:pt x="892" y="132"/>
                </a:moveTo>
                <a:cubicBezTo>
                  <a:pt x="893" y="131"/>
                  <a:pt x="896" y="133"/>
                  <a:pt x="895" y="130"/>
                </a:cubicBezTo>
                <a:cubicBezTo>
                  <a:pt x="895" y="131"/>
                  <a:pt x="892" y="130"/>
                  <a:pt x="892" y="132"/>
                </a:cubicBezTo>
                <a:close/>
                <a:moveTo>
                  <a:pt x="293" y="127"/>
                </a:moveTo>
                <a:lnTo>
                  <a:pt x="293" y="127"/>
                </a:lnTo>
                <a:cubicBezTo>
                  <a:pt x="293" y="127"/>
                  <a:pt x="292" y="126"/>
                  <a:pt x="292" y="125"/>
                </a:cubicBezTo>
                <a:cubicBezTo>
                  <a:pt x="293" y="125"/>
                  <a:pt x="294" y="125"/>
                  <a:pt x="295" y="125"/>
                </a:cubicBezTo>
                <a:lnTo>
                  <a:pt x="295" y="125"/>
                </a:lnTo>
                <a:cubicBezTo>
                  <a:pt x="295" y="126"/>
                  <a:pt x="295" y="126"/>
                  <a:pt x="294" y="127"/>
                </a:cubicBezTo>
                <a:cubicBezTo>
                  <a:pt x="294" y="127"/>
                  <a:pt x="294" y="127"/>
                  <a:pt x="293" y="127"/>
                </a:cubicBezTo>
                <a:close/>
                <a:moveTo>
                  <a:pt x="347" y="119"/>
                </a:moveTo>
                <a:lnTo>
                  <a:pt x="347" y="119"/>
                </a:lnTo>
                <a:cubicBezTo>
                  <a:pt x="345" y="119"/>
                  <a:pt x="340" y="120"/>
                  <a:pt x="337" y="119"/>
                </a:cubicBezTo>
                <a:cubicBezTo>
                  <a:pt x="340" y="115"/>
                  <a:pt x="346" y="119"/>
                  <a:pt x="350" y="118"/>
                </a:cubicBezTo>
                <a:cubicBezTo>
                  <a:pt x="351" y="122"/>
                  <a:pt x="348" y="119"/>
                  <a:pt x="347" y="119"/>
                </a:cubicBezTo>
                <a:close/>
                <a:moveTo>
                  <a:pt x="902" y="129"/>
                </a:moveTo>
                <a:lnTo>
                  <a:pt x="902" y="129"/>
                </a:lnTo>
                <a:cubicBezTo>
                  <a:pt x="901" y="128"/>
                  <a:pt x="906" y="124"/>
                  <a:pt x="903" y="128"/>
                </a:cubicBezTo>
                <a:lnTo>
                  <a:pt x="904" y="128"/>
                </a:lnTo>
                <a:cubicBezTo>
                  <a:pt x="903" y="128"/>
                  <a:pt x="902" y="128"/>
                  <a:pt x="902" y="129"/>
                </a:cubicBezTo>
                <a:close/>
                <a:moveTo>
                  <a:pt x="904" y="128"/>
                </a:moveTo>
                <a:lnTo>
                  <a:pt x="904" y="128"/>
                </a:lnTo>
                <a:lnTo>
                  <a:pt x="904" y="128"/>
                </a:lnTo>
                <a:lnTo>
                  <a:pt x="904" y="128"/>
                </a:lnTo>
                <a:close/>
                <a:moveTo>
                  <a:pt x="233" y="128"/>
                </a:moveTo>
                <a:cubicBezTo>
                  <a:pt x="234" y="129"/>
                  <a:pt x="234" y="129"/>
                  <a:pt x="235" y="130"/>
                </a:cubicBezTo>
                <a:cubicBezTo>
                  <a:pt x="235" y="129"/>
                  <a:pt x="236" y="128"/>
                  <a:pt x="236" y="127"/>
                </a:cubicBezTo>
                <a:cubicBezTo>
                  <a:pt x="235" y="128"/>
                  <a:pt x="234" y="127"/>
                  <a:pt x="233" y="128"/>
                </a:cubicBezTo>
                <a:close/>
                <a:moveTo>
                  <a:pt x="239" y="123"/>
                </a:moveTo>
                <a:cubicBezTo>
                  <a:pt x="239" y="127"/>
                  <a:pt x="242" y="122"/>
                  <a:pt x="239" y="123"/>
                </a:cubicBezTo>
                <a:close/>
                <a:moveTo>
                  <a:pt x="348" y="149"/>
                </a:moveTo>
                <a:cubicBezTo>
                  <a:pt x="349" y="149"/>
                  <a:pt x="349" y="150"/>
                  <a:pt x="349" y="150"/>
                </a:cubicBezTo>
                <a:cubicBezTo>
                  <a:pt x="350" y="150"/>
                  <a:pt x="350" y="149"/>
                  <a:pt x="350" y="149"/>
                </a:cubicBezTo>
                <a:cubicBezTo>
                  <a:pt x="350" y="149"/>
                  <a:pt x="350" y="148"/>
                  <a:pt x="349" y="148"/>
                </a:cubicBezTo>
                <a:cubicBezTo>
                  <a:pt x="349" y="148"/>
                  <a:pt x="349" y="149"/>
                  <a:pt x="348" y="149"/>
                </a:cubicBezTo>
                <a:close/>
                <a:moveTo>
                  <a:pt x="525" y="103"/>
                </a:moveTo>
                <a:cubicBezTo>
                  <a:pt x="524" y="101"/>
                  <a:pt x="522" y="101"/>
                  <a:pt x="523" y="103"/>
                </a:cubicBezTo>
                <a:cubicBezTo>
                  <a:pt x="523" y="103"/>
                  <a:pt x="524" y="103"/>
                  <a:pt x="525" y="103"/>
                </a:cubicBezTo>
                <a:close/>
                <a:moveTo>
                  <a:pt x="566" y="146"/>
                </a:moveTo>
                <a:cubicBezTo>
                  <a:pt x="567" y="148"/>
                  <a:pt x="570" y="148"/>
                  <a:pt x="569" y="146"/>
                </a:cubicBezTo>
                <a:cubicBezTo>
                  <a:pt x="568" y="148"/>
                  <a:pt x="567" y="142"/>
                  <a:pt x="566" y="146"/>
                </a:cubicBezTo>
                <a:close/>
                <a:moveTo>
                  <a:pt x="592" y="149"/>
                </a:moveTo>
                <a:cubicBezTo>
                  <a:pt x="592" y="149"/>
                  <a:pt x="593" y="149"/>
                  <a:pt x="593" y="149"/>
                </a:cubicBezTo>
                <a:cubicBezTo>
                  <a:pt x="594" y="148"/>
                  <a:pt x="594" y="148"/>
                  <a:pt x="593" y="147"/>
                </a:cubicBezTo>
                <a:cubicBezTo>
                  <a:pt x="593" y="148"/>
                  <a:pt x="592" y="149"/>
                  <a:pt x="592" y="149"/>
                </a:cubicBezTo>
                <a:close/>
                <a:moveTo>
                  <a:pt x="600" y="148"/>
                </a:moveTo>
                <a:cubicBezTo>
                  <a:pt x="601" y="150"/>
                  <a:pt x="605" y="150"/>
                  <a:pt x="604" y="148"/>
                </a:cubicBezTo>
                <a:cubicBezTo>
                  <a:pt x="603" y="148"/>
                  <a:pt x="602" y="146"/>
                  <a:pt x="600" y="148"/>
                </a:cubicBezTo>
                <a:close/>
                <a:moveTo>
                  <a:pt x="574" y="104"/>
                </a:moveTo>
                <a:cubicBezTo>
                  <a:pt x="573" y="105"/>
                  <a:pt x="572" y="104"/>
                  <a:pt x="571" y="105"/>
                </a:cubicBezTo>
                <a:cubicBezTo>
                  <a:pt x="571" y="106"/>
                  <a:pt x="575" y="106"/>
                  <a:pt x="574" y="104"/>
                </a:cubicBezTo>
                <a:close/>
                <a:moveTo>
                  <a:pt x="613" y="148"/>
                </a:moveTo>
                <a:cubicBezTo>
                  <a:pt x="613" y="150"/>
                  <a:pt x="615" y="150"/>
                  <a:pt x="616" y="148"/>
                </a:cubicBezTo>
                <a:cubicBezTo>
                  <a:pt x="615" y="147"/>
                  <a:pt x="614" y="148"/>
                  <a:pt x="613" y="148"/>
                </a:cubicBezTo>
                <a:close/>
                <a:moveTo>
                  <a:pt x="618" y="150"/>
                </a:moveTo>
                <a:cubicBezTo>
                  <a:pt x="619" y="149"/>
                  <a:pt x="621" y="151"/>
                  <a:pt x="622" y="150"/>
                </a:cubicBezTo>
                <a:cubicBezTo>
                  <a:pt x="621" y="148"/>
                  <a:pt x="617" y="147"/>
                  <a:pt x="618" y="150"/>
                </a:cubicBezTo>
                <a:close/>
                <a:moveTo>
                  <a:pt x="644" y="109"/>
                </a:moveTo>
                <a:cubicBezTo>
                  <a:pt x="645" y="107"/>
                  <a:pt x="646" y="109"/>
                  <a:pt x="647" y="108"/>
                </a:cubicBezTo>
                <a:cubicBezTo>
                  <a:pt x="646" y="106"/>
                  <a:pt x="643" y="106"/>
                  <a:pt x="644" y="109"/>
                </a:cubicBezTo>
                <a:close/>
                <a:moveTo>
                  <a:pt x="724" y="163"/>
                </a:moveTo>
                <a:cubicBezTo>
                  <a:pt x="725" y="162"/>
                  <a:pt x="726" y="164"/>
                  <a:pt x="727" y="163"/>
                </a:cubicBezTo>
                <a:cubicBezTo>
                  <a:pt x="726" y="161"/>
                  <a:pt x="723" y="160"/>
                  <a:pt x="724" y="163"/>
                </a:cubicBezTo>
                <a:close/>
                <a:moveTo>
                  <a:pt x="725" y="150"/>
                </a:moveTo>
                <a:cubicBezTo>
                  <a:pt x="725" y="148"/>
                  <a:pt x="728" y="150"/>
                  <a:pt x="727" y="147"/>
                </a:cubicBezTo>
                <a:cubicBezTo>
                  <a:pt x="727" y="148"/>
                  <a:pt x="724" y="147"/>
                  <a:pt x="725" y="150"/>
                </a:cubicBezTo>
                <a:close/>
                <a:moveTo>
                  <a:pt x="745" y="162"/>
                </a:moveTo>
                <a:cubicBezTo>
                  <a:pt x="746" y="160"/>
                  <a:pt x="749" y="163"/>
                  <a:pt x="748" y="159"/>
                </a:cubicBezTo>
                <a:cubicBezTo>
                  <a:pt x="747" y="161"/>
                  <a:pt x="743" y="158"/>
                  <a:pt x="745" y="162"/>
                </a:cubicBezTo>
                <a:close/>
                <a:moveTo>
                  <a:pt x="749" y="161"/>
                </a:moveTo>
                <a:cubicBezTo>
                  <a:pt x="750" y="162"/>
                  <a:pt x="753" y="162"/>
                  <a:pt x="753" y="160"/>
                </a:cubicBezTo>
                <a:cubicBezTo>
                  <a:pt x="751" y="161"/>
                  <a:pt x="750" y="158"/>
                  <a:pt x="749" y="161"/>
                </a:cubicBezTo>
                <a:close/>
                <a:moveTo>
                  <a:pt x="749" y="106"/>
                </a:moveTo>
                <a:cubicBezTo>
                  <a:pt x="749" y="105"/>
                  <a:pt x="752" y="106"/>
                  <a:pt x="751" y="104"/>
                </a:cubicBezTo>
                <a:cubicBezTo>
                  <a:pt x="751" y="105"/>
                  <a:pt x="748" y="103"/>
                  <a:pt x="749" y="106"/>
                </a:cubicBezTo>
                <a:close/>
              </a:path>
            </a:pathLst>
          </a:custGeom>
          <a:solidFill>
            <a:srgbClr val="14141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43390FAE-384A-4C1F-9B9D-A3949497B7B0}"/>
              </a:ext>
            </a:extLst>
          </p:cNvPr>
          <p:cNvSpPr>
            <a:spLocks noEditPoints="1"/>
          </p:cNvSpPr>
          <p:nvPr/>
        </p:nvSpPr>
        <p:spPr bwMode="auto">
          <a:xfrm rot="1921472">
            <a:off x="2394772" y="3857189"/>
            <a:ext cx="1370855" cy="116559"/>
          </a:xfrm>
          <a:custGeom>
            <a:avLst/>
            <a:gdLst>
              <a:gd name="T0" fmla="*/ 337 w 845"/>
              <a:gd name="T1" fmla="*/ 46 h 60"/>
              <a:gd name="T2" fmla="*/ 412 w 845"/>
              <a:gd name="T3" fmla="*/ 46 h 60"/>
              <a:gd name="T4" fmla="*/ 438 w 845"/>
              <a:gd name="T5" fmla="*/ 48 h 60"/>
              <a:gd name="T6" fmla="*/ 438 w 845"/>
              <a:gd name="T7" fmla="*/ 48 h 60"/>
              <a:gd name="T8" fmla="*/ 443 w 845"/>
              <a:gd name="T9" fmla="*/ 47 h 60"/>
              <a:gd name="T10" fmla="*/ 443 w 845"/>
              <a:gd name="T11" fmla="*/ 48 h 60"/>
              <a:gd name="T12" fmla="*/ 505 w 845"/>
              <a:gd name="T13" fmla="*/ 48 h 60"/>
              <a:gd name="T14" fmla="*/ 555 w 845"/>
              <a:gd name="T15" fmla="*/ 52 h 60"/>
              <a:gd name="T16" fmla="*/ 566 w 845"/>
              <a:gd name="T17" fmla="*/ 48 h 60"/>
              <a:gd name="T18" fmla="*/ 610 w 845"/>
              <a:gd name="T19" fmla="*/ 51 h 60"/>
              <a:gd name="T20" fmla="*/ 650 w 845"/>
              <a:gd name="T21" fmla="*/ 46 h 60"/>
              <a:gd name="T22" fmla="*/ 658 w 845"/>
              <a:gd name="T23" fmla="*/ 48 h 60"/>
              <a:gd name="T24" fmla="*/ 673 w 845"/>
              <a:gd name="T25" fmla="*/ 52 h 60"/>
              <a:gd name="T26" fmla="*/ 707 w 845"/>
              <a:gd name="T27" fmla="*/ 51 h 60"/>
              <a:gd name="T28" fmla="*/ 712 w 845"/>
              <a:gd name="T29" fmla="*/ 53 h 60"/>
              <a:gd name="T30" fmla="*/ 741 w 845"/>
              <a:gd name="T31" fmla="*/ 53 h 60"/>
              <a:gd name="T32" fmla="*/ 809 w 845"/>
              <a:gd name="T33" fmla="*/ 48 h 60"/>
              <a:gd name="T34" fmla="*/ 834 w 845"/>
              <a:gd name="T35" fmla="*/ 57 h 60"/>
              <a:gd name="T36" fmla="*/ 844 w 845"/>
              <a:gd name="T37" fmla="*/ 41 h 60"/>
              <a:gd name="T38" fmla="*/ 835 w 845"/>
              <a:gd name="T39" fmla="*/ 32 h 60"/>
              <a:gd name="T40" fmla="*/ 833 w 845"/>
              <a:gd name="T41" fmla="*/ 7 h 60"/>
              <a:gd name="T42" fmla="*/ 801 w 845"/>
              <a:gd name="T43" fmla="*/ 0 h 60"/>
              <a:gd name="T44" fmla="*/ 795 w 845"/>
              <a:gd name="T45" fmla="*/ 7 h 60"/>
              <a:gd name="T46" fmla="*/ 645 w 845"/>
              <a:gd name="T47" fmla="*/ 8 h 60"/>
              <a:gd name="T48" fmla="*/ 581 w 845"/>
              <a:gd name="T49" fmla="*/ 11 h 60"/>
              <a:gd name="T50" fmla="*/ 517 w 845"/>
              <a:gd name="T51" fmla="*/ 24 h 60"/>
              <a:gd name="T52" fmla="*/ 498 w 845"/>
              <a:gd name="T53" fmla="*/ 23 h 60"/>
              <a:gd name="T54" fmla="*/ 360 w 845"/>
              <a:gd name="T55" fmla="*/ 22 h 60"/>
              <a:gd name="T56" fmla="*/ 265 w 845"/>
              <a:gd name="T57" fmla="*/ 20 h 60"/>
              <a:gd name="T58" fmla="*/ 161 w 845"/>
              <a:gd name="T59" fmla="*/ 24 h 60"/>
              <a:gd name="T60" fmla="*/ 131 w 845"/>
              <a:gd name="T61" fmla="*/ 26 h 60"/>
              <a:gd name="T62" fmla="*/ 122 w 845"/>
              <a:gd name="T63" fmla="*/ 23 h 60"/>
              <a:gd name="T64" fmla="*/ 64 w 845"/>
              <a:gd name="T65" fmla="*/ 28 h 60"/>
              <a:gd name="T66" fmla="*/ 52 w 845"/>
              <a:gd name="T67" fmla="*/ 28 h 60"/>
              <a:gd name="T68" fmla="*/ 2 w 845"/>
              <a:gd name="T69" fmla="*/ 28 h 60"/>
              <a:gd name="T70" fmla="*/ 0 w 845"/>
              <a:gd name="T71" fmla="*/ 29 h 60"/>
              <a:gd name="T72" fmla="*/ 1 w 845"/>
              <a:gd name="T73" fmla="*/ 30 h 60"/>
              <a:gd name="T74" fmla="*/ 2 w 845"/>
              <a:gd name="T75" fmla="*/ 31 h 60"/>
              <a:gd name="T76" fmla="*/ 52 w 845"/>
              <a:gd name="T77" fmla="*/ 31 h 60"/>
              <a:gd name="T78" fmla="*/ 65 w 845"/>
              <a:gd name="T79" fmla="*/ 31 h 60"/>
              <a:gd name="T80" fmla="*/ 64 w 845"/>
              <a:gd name="T81" fmla="*/ 32 h 60"/>
              <a:gd name="T82" fmla="*/ 75 w 845"/>
              <a:gd name="T83" fmla="*/ 37 h 60"/>
              <a:gd name="T84" fmla="*/ 214 w 845"/>
              <a:gd name="T85" fmla="*/ 33 h 60"/>
              <a:gd name="T86" fmla="*/ 220 w 845"/>
              <a:gd name="T87" fmla="*/ 37 h 60"/>
              <a:gd name="T88" fmla="*/ 318 w 845"/>
              <a:gd name="T89" fmla="*/ 31 h 60"/>
              <a:gd name="T90" fmla="*/ 341 w 845"/>
              <a:gd name="T91" fmla="*/ 40 h 60"/>
              <a:gd name="T92" fmla="*/ 337 w 845"/>
              <a:gd name="T93" fmla="*/ 41 h 60"/>
              <a:gd name="T94" fmla="*/ 337 w 845"/>
              <a:gd name="T95" fmla="*/ 41 h 60"/>
              <a:gd name="T96" fmla="*/ 116 w 845"/>
              <a:gd name="T97" fmla="*/ 45 h 60"/>
              <a:gd name="T98" fmla="*/ 48 w 845"/>
              <a:gd name="T99" fmla="*/ 46 h 60"/>
              <a:gd name="T100" fmla="*/ 45 w 845"/>
              <a:gd name="T101" fmla="*/ 48 h 60"/>
              <a:gd name="T102" fmla="*/ 46 w 845"/>
              <a:gd name="T103" fmla="*/ 50 h 60"/>
              <a:gd name="T104" fmla="*/ 48 w 845"/>
              <a:gd name="T105" fmla="*/ 50 h 60"/>
              <a:gd name="T106" fmla="*/ 116 w 845"/>
              <a:gd name="T107" fmla="*/ 50 h 60"/>
              <a:gd name="T108" fmla="*/ 337 w 845"/>
              <a:gd name="T109" fmla="*/ 46 h 60"/>
              <a:gd name="T110" fmla="*/ 446 w 845"/>
              <a:gd name="T111" fmla="*/ 37 h 60"/>
              <a:gd name="T112" fmla="*/ 446 w 845"/>
              <a:gd name="T113" fmla="*/ 37 h 60"/>
              <a:gd name="T114" fmla="*/ 441 w 845"/>
              <a:gd name="T115" fmla="*/ 42 h 60"/>
              <a:gd name="T116" fmla="*/ 437 w 845"/>
              <a:gd name="T117" fmla="*/ 42 h 60"/>
              <a:gd name="T118" fmla="*/ 437 w 845"/>
              <a:gd name="T119" fmla="*/ 42 h 60"/>
              <a:gd name="T120" fmla="*/ 436 w 845"/>
              <a:gd name="T121" fmla="*/ 41 h 60"/>
              <a:gd name="T122" fmla="*/ 434 w 845"/>
              <a:gd name="T123" fmla="*/ 39 h 60"/>
              <a:gd name="T124" fmla="*/ 446 w 845"/>
              <a:gd name="T125" fmla="*/ 37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45" h="60">
                <a:moveTo>
                  <a:pt x="337" y="46"/>
                </a:moveTo>
                <a:cubicBezTo>
                  <a:pt x="362" y="50"/>
                  <a:pt x="387" y="51"/>
                  <a:pt x="412" y="46"/>
                </a:cubicBezTo>
                <a:cubicBezTo>
                  <a:pt x="421" y="50"/>
                  <a:pt x="429" y="50"/>
                  <a:pt x="438" y="48"/>
                </a:cubicBezTo>
                <a:lnTo>
                  <a:pt x="438" y="48"/>
                </a:lnTo>
                <a:cubicBezTo>
                  <a:pt x="440" y="48"/>
                  <a:pt x="442" y="48"/>
                  <a:pt x="443" y="47"/>
                </a:cubicBezTo>
                <a:lnTo>
                  <a:pt x="443" y="48"/>
                </a:lnTo>
                <a:cubicBezTo>
                  <a:pt x="463" y="52"/>
                  <a:pt x="484" y="48"/>
                  <a:pt x="505" y="48"/>
                </a:cubicBezTo>
                <a:cubicBezTo>
                  <a:pt x="522" y="48"/>
                  <a:pt x="538" y="53"/>
                  <a:pt x="555" y="52"/>
                </a:cubicBezTo>
                <a:cubicBezTo>
                  <a:pt x="559" y="51"/>
                  <a:pt x="563" y="48"/>
                  <a:pt x="566" y="48"/>
                </a:cubicBezTo>
                <a:cubicBezTo>
                  <a:pt x="582" y="45"/>
                  <a:pt x="596" y="50"/>
                  <a:pt x="610" y="51"/>
                </a:cubicBezTo>
                <a:cubicBezTo>
                  <a:pt x="623" y="51"/>
                  <a:pt x="637" y="45"/>
                  <a:pt x="650" y="46"/>
                </a:cubicBezTo>
                <a:cubicBezTo>
                  <a:pt x="651" y="45"/>
                  <a:pt x="655" y="48"/>
                  <a:pt x="658" y="48"/>
                </a:cubicBezTo>
                <a:cubicBezTo>
                  <a:pt x="665" y="48"/>
                  <a:pt x="667" y="48"/>
                  <a:pt x="673" y="52"/>
                </a:cubicBezTo>
                <a:cubicBezTo>
                  <a:pt x="683" y="47"/>
                  <a:pt x="697" y="51"/>
                  <a:pt x="707" y="51"/>
                </a:cubicBezTo>
                <a:cubicBezTo>
                  <a:pt x="709" y="51"/>
                  <a:pt x="710" y="53"/>
                  <a:pt x="712" y="53"/>
                </a:cubicBezTo>
                <a:cubicBezTo>
                  <a:pt x="722" y="53"/>
                  <a:pt x="731" y="45"/>
                  <a:pt x="741" y="53"/>
                </a:cubicBezTo>
                <a:cubicBezTo>
                  <a:pt x="763" y="46"/>
                  <a:pt x="786" y="55"/>
                  <a:pt x="809" y="48"/>
                </a:cubicBezTo>
                <a:cubicBezTo>
                  <a:pt x="817" y="55"/>
                  <a:pt x="823" y="60"/>
                  <a:pt x="834" y="57"/>
                </a:cubicBezTo>
                <a:cubicBezTo>
                  <a:pt x="840" y="52"/>
                  <a:pt x="836" y="47"/>
                  <a:pt x="844" y="41"/>
                </a:cubicBezTo>
                <a:cubicBezTo>
                  <a:pt x="839" y="35"/>
                  <a:pt x="841" y="36"/>
                  <a:pt x="835" y="32"/>
                </a:cubicBezTo>
                <a:cubicBezTo>
                  <a:pt x="845" y="27"/>
                  <a:pt x="834" y="8"/>
                  <a:pt x="833" y="7"/>
                </a:cubicBezTo>
                <a:cubicBezTo>
                  <a:pt x="824" y="0"/>
                  <a:pt x="808" y="8"/>
                  <a:pt x="801" y="0"/>
                </a:cubicBezTo>
                <a:cubicBezTo>
                  <a:pt x="796" y="4"/>
                  <a:pt x="800" y="7"/>
                  <a:pt x="795" y="7"/>
                </a:cubicBezTo>
                <a:cubicBezTo>
                  <a:pt x="745" y="7"/>
                  <a:pt x="695" y="9"/>
                  <a:pt x="645" y="8"/>
                </a:cubicBezTo>
                <a:cubicBezTo>
                  <a:pt x="624" y="13"/>
                  <a:pt x="603" y="14"/>
                  <a:pt x="581" y="11"/>
                </a:cubicBezTo>
                <a:cubicBezTo>
                  <a:pt x="560" y="21"/>
                  <a:pt x="539" y="16"/>
                  <a:pt x="517" y="24"/>
                </a:cubicBezTo>
                <a:cubicBezTo>
                  <a:pt x="511" y="18"/>
                  <a:pt x="504" y="24"/>
                  <a:pt x="498" y="23"/>
                </a:cubicBezTo>
                <a:cubicBezTo>
                  <a:pt x="452" y="20"/>
                  <a:pt x="406" y="20"/>
                  <a:pt x="360" y="22"/>
                </a:cubicBezTo>
                <a:cubicBezTo>
                  <a:pt x="328" y="16"/>
                  <a:pt x="297" y="27"/>
                  <a:pt x="265" y="20"/>
                </a:cubicBezTo>
                <a:cubicBezTo>
                  <a:pt x="231" y="24"/>
                  <a:pt x="194" y="24"/>
                  <a:pt x="161" y="24"/>
                </a:cubicBezTo>
                <a:cubicBezTo>
                  <a:pt x="150" y="24"/>
                  <a:pt x="139" y="22"/>
                  <a:pt x="131" y="26"/>
                </a:cubicBezTo>
                <a:cubicBezTo>
                  <a:pt x="128" y="23"/>
                  <a:pt x="125" y="24"/>
                  <a:pt x="122" y="23"/>
                </a:cubicBezTo>
                <a:cubicBezTo>
                  <a:pt x="103" y="28"/>
                  <a:pt x="83" y="21"/>
                  <a:pt x="64" y="28"/>
                </a:cubicBezTo>
                <a:lnTo>
                  <a:pt x="52" y="28"/>
                </a:lnTo>
                <a:cubicBezTo>
                  <a:pt x="35" y="28"/>
                  <a:pt x="18" y="28"/>
                  <a:pt x="2" y="28"/>
                </a:cubicBezTo>
                <a:cubicBezTo>
                  <a:pt x="1" y="28"/>
                  <a:pt x="0" y="28"/>
                  <a:pt x="0" y="29"/>
                </a:cubicBezTo>
                <a:cubicBezTo>
                  <a:pt x="0" y="30"/>
                  <a:pt x="0" y="30"/>
                  <a:pt x="1" y="30"/>
                </a:cubicBezTo>
                <a:cubicBezTo>
                  <a:pt x="1" y="31"/>
                  <a:pt x="1" y="31"/>
                  <a:pt x="2" y="31"/>
                </a:cubicBezTo>
                <a:cubicBezTo>
                  <a:pt x="18" y="31"/>
                  <a:pt x="35" y="31"/>
                  <a:pt x="52" y="31"/>
                </a:cubicBezTo>
                <a:lnTo>
                  <a:pt x="65" y="31"/>
                </a:lnTo>
                <a:lnTo>
                  <a:pt x="64" y="32"/>
                </a:lnTo>
                <a:cubicBezTo>
                  <a:pt x="68" y="35"/>
                  <a:pt x="75" y="28"/>
                  <a:pt x="75" y="37"/>
                </a:cubicBezTo>
                <a:cubicBezTo>
                  <a:pt x="121" y="31"/>
                  <a:pt x="168" y="42"/>
                  <a:pt x="214" y="33"/>
                </a:cubicBezTo>
                <a:cubicBezTo>
                  <a:pt x="216" y="36"/>
                  <a:pt x="218" y="35"/>
                  <a:pt x="220" y="37"/>
                </a:cubicBezTo>
                <a:cubicBezTo>
                  <a:pt x="253" y="32"/>
                  <a:pt x="286" y="40"/>
                  <a:pt x="318" y="31"/>
                </a:cubicBezTo>
                <a:cubicBezTo>
                  <a:pt x="327" y="37"/>
                  <a:pt x="340" y="31"/>
                  <a:pt x="341" y="40"/>
                </a:cubicBezTo>
                <a:cubicBezTo>
                  <a:pt x="340" y="41"/>
                  <a:pt x="338" y="40"/>
                  <a:pt x="337" y="41"/>
                </a:cubicBezTo>
                <a:lnTo>
                  <a:pt x="337" y="41"/>
                </a:lnTo>
                <a:cubicBezTo>
                  <a:pt x="263" y="45"/>
                  <a:pt x="188" y="45"/>
                  <a:pt x="116" y="45"/>
                </a:cubicBezTo>
                <a:cubicBezTo>
                  <a:pt x="93" y="45"/>
                  <a:pt x="70" y="45"/>
                  <a:pt x="48" y="46"/>
                </a:cubicBezTo>
                <a:cubicBezTo>
                  <a:pt x="47" y="46"/>
                  <a:pt x="45" y="46"/>
                  <a:pt x="45" y="48"/>
                </a:cubicBezTo>
                <a:cubicBezTo>
                  <a:pt x="46" y="49"/>
                  <a:pt x="46" y="49"/>
                  <a:pt x="46" y="50"/>
                </a:cubicBezTo>
                <a:cubicBezTo>
                  <a:pt x="47" y="50"/>
                  <a:pt x="47" y="50"/>
                  <a:pt x="48" y="50"/>
                </a:cubicBezTo>
                <a:cubicBezTo>
                  <a:pt x="71" y="50"/>
                  <a:pt x="93" y="50"/>
                  <a:pt x="116" y="50"/>
                </a:cubicBezTo>
                <a:cubicBezTo>
                  <a:pt x="188" y="50"/>
                  <a:pt x="263" y="50"/>
                  <a:pt x="337" y="46"/>
                </a:cubicBezTo>
                <a:close/>
                <a:moveTo>
                  <a:pt x="446" y="37"/>
                </a:moveTo>
                <a:lnTo>
                  <a:pt x="446" y="37"/>
                </a:lnTo>
                <a:cubicBezTo>
                  <a:pt x="449" y="42"/>
                  <a:pt x="443" y="39"/>
                  <a:pt x="441" y="42"/>
                </a:cubicBezTo>
                <a:cubicBezTo>
                  <a:pt x="440" y="42"/>
                  <a:pt x="438" y="42"/>
                  <a:pt x="437" y="42"/>
                </a:cubicBezTo>
                <a:cubicBezTo>
                  <a:pt x="437" y="42"/>
                  <a:pt x="437" y="42"/>
                  <a:pt x="437" y="42"/>
                </a:cubicBezTo>
                <a:lnTo>
                  <a:pt x="436" y="41"/>
                </a:lnTo>
                <a:cubicBezTo>
                  <a:pt x="436" y="40"/>
                  <a:pt x="435" y="40"/>
                  <a:pt x="434" y="39"/>
                </a:cubicBezTo>
                <a:cubicBezTo>
                  <a:pt x="438" y="34"/>
                  <a:pt x="442" y="41"/>
                  <a:pt x="446" y="37"/>
                </a:cubicBezTo>
                <a:close/>
              </a:path>
            </a:pathLst>
          </a:custGeom>
          <a:solidFill>
            <a:srgbClr val="14141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23" name="Freeform 13">
            <a:extLst>
              <a:ext uri="{FF2B5EF4-FFF2-40B4-BE49-F238E27FC236}">
                <a16:creationId xmlns:a16="http://schemas.microsoft.com/office/drawing/2014/main" id="{8CFC2DD1-4C42-4FDE-9C82-A0A5E577FE9C}"/>
              </a:ext>
            </a:extLst>
          </p:cNvPr>
          <p:cNvSpPr>
            <a:spLocks noEditPoints="1"/>
          </p:cNvSpPr>
          <p:nvPr/>
        </p:nvSpPr>
        <p:spPr bwMode="auto">
          <a:xfrm rot="19380521">
            <a:off x="4813380" y="3597288"/>
            <a:ext cx="1448227" cy="112485"/>
          </a:xfrm>
          <a:custGeom>
            <a:avLst/>
            <a:gdLst>
              <a:gd name="T0" fmla="*/ 337 w 845"/>
              <a:gd name="T1" fmla="*/ 46 h 60"/>
              <a:gd name="T2" fmla="*/ 412 w 845"/>
              <a:gd name="T3" fmla="*/ 46 h 60"/>
              <a:gd name="T4" fmla="*/ 438 w 845"/>
              <a:gd name="T5" fmla="*/ 48 h 60"/>
              <a:gd name="T6" fmla="*/ 438 w 845"/>
              <a:gd name="T7" fmla="*/ 48 h 60"/>
              <a:gd name="T8" fmla="*/ 443 w 845"/>
              <a:gd name="T9" fmla="*/ 47 h 60"/>
              <a:gd name="T10" fmla="*/ 443 w 845"/>
              <a:gd name="T11" fmla="*/ 48 h 60"/>
              <a:gd name="T12" fmla="*/ 505 w 845"/>
              <a:gd name="T13" fmla="*/ 48 h 60"/>
              <a:gd name="T14" fmla="*/ 555 w 845"/>
              <a:gd name="T15" fmla="*/ 52 h 60"/>
              <a:gd name="T16" fmla="*/ 566 w 845"/>
              <a:gd name="T17" fmla="*/ 48 h 60"/>
              <a:gd name="T18" fmla="*/ 610 w 845"/>
              <a:gd name="T19" fmla="*/ 51 h 60"/>
              <a:gd name="T20" fmla="*/ 650 w 845"/>
              <a:gd name="T21" fmla="*/ 46 h 60"/>
              <a:gd name="T22" fmla="*/ 658 w 845"/>
              <a:gd name="T23" fmla="*/ 48 h 60"/>
              <a:gd name="T24" fmla="*/ 673 w 845"/>
              <a:gd name="T25" fmla="*/ 52 h 60"/>
              <a:gd name="T26" fmla="*/ 707 w 845"/>
              <a:gd name="T27" fmla="*/ 51 h 60"/>
              <a:gd name="T28" fmla="*/ 712 w 845"/>
              <a:gd name="T29" fmla="*/ 53 h 60"/>
              <a:gd name="T30" fmla="*/ 741 w 845"/>
              <a:gd name="T31" fmla="*/ 53 h 60"/>
              <a:gd name="T32" fmla="*/ 809 w 845"/>
              <a:gd name="T33" fmla="*/ 48 h 60"/>
              <a:gd name="T34" fmla="*/ 834 w 845"/>
              <a:gd name="T35" fmla="*/ 57 h 60"/>
              <a:gd name="T36" fmla="*/ 844 w 845"/>
              <a:gd name="T37" fmla="*/ 41 h 60"/>
              <a:gd name="T38" fmla="*/ 835 w 845"/>
              <a:gd name="T39" fmla="*/ 32 h 60"/>
              <a:gd name="T40" fmla="*/ 833 w 845"/>
              <a:gd name="T41" fmla="*/ 7 h 60"/>
              <a:gd name="T42" fmla="*/ 801 w 845"/>
              <a:gd name="T43" fmla="*/ 0 h 60"/>
              <a:gd name="T44" fmla="*/ 795 w 845"/>
              <a:gd name="T45" fmla="*/ 7 h 60"/>
              <a:gd name="T46" fmla="*/ 645 w 845"/>
              <a:gd name="T47" fmla="*/ 8 h 60"/>
              <a:gd name="T48" fmla="*/ 581 w 845"/>
              <a:gd name="T49" fmla="*/ 11 h 60"/>
              <a:gd name="T50" fmla="*/ 517 w 845"/>
              <a:gd name="T51" fmla="*/ 24 h 60"/>
              <a:gd name="T52" fmla="*/ 498 w 845"/>
              <a:gd name="T53" fmla="*/ 23 h 60"/>
              <a:gd name="T54" fmla="*/ 360 w 845"/>
              <a:gd name="T55" fmla="*/ 22 h 60"/>
              <a:gd name="T56" fmla="*/ 265 w 845"/>
              <a:gd name="T57" fmla="*/ 20 h 60"/>
              <a:gd name="T58" fmla="*/ 161 w 845"/>
              <a:gd name="T59" fmla="*/ 24 h 60"/>
              <a:gd name="T60" fmla="*/ 131 w 845"/>
              <a:gd name="T61" fmla="*/ 26 h 60"/>
              <a:gd name="T62" fmla="*/ 122 w 845"/>
              <a:gd name="T63" fmla="*/ 23 h 60"/>
              <a:gd name="T64" fmla="*/ 64 w 845"/>
              <a:gd name="T65" fmla="*/ 28 h 60"/>
              <a:gd name="T66" fmla="*/ 52 w 845"/>
              <a:gd name="T67" fmla="*/ 28 h 60"/>
              <a:gd name="T68" fmla="*/ 2 w 845"/>
              <a:gd name="T69" fmla="*/ 28 h 60"/>
              <a:gd name="T70" fmla="*/ 0 w 845"/>
              <a:gd name="T71" fmla="*/ 29 h 60"/>
              <a:gd name="T72" fmla="*/ 1 w 845"/>
              <a:gd name="T73" fmla="*/ 30 h 60"/>
              <a:gd name="T74" fmla="*/ 2 w 845"/>
              <a:gd name="T75" fmla="*/ 31 h 60"/>
              <a:gd name="T76" fmla="*/ 52 w 845"/>
              <a:gd name="T77" fmla="*/ 31 h 60"/>
              <a:gd name="T78" fmla="*/ 65 w 845"/>
              <a:gd name="T79" fmla="*/ 31 h 60"/>
              <a:gd name="T80" fmla="*/ 64 w 845"/>
              <a:gd name="T81" fmla="*/ 32 h 60"/>
              <a:gd name="T82" fmla="*/ 75 w 845"/>
              <a:gd name="T83" fmla="*/ 37 h 60"/>
              <a:gd name="T84" fmla="*/ 214 w 845"/>
              <a:gd name="T85" fmla="*/ 33 h 60"/>
              <a:gd name="T86" fmla="*/ 220 w 845"/>
              <a:gd name="T87" fmla="*/ 37 h 60"/>
              <a:gd name="T88" fmla="*/ 318 w 845"/>
              <a:gd name="T89" fmla="*/ 31 h 60"/>
              <a:gd name="T90" fmla="*/ 341 w 845"/>
              <a:gd name="T91" fmla="*/ 40 h 60"/>
              <a:gd name="T92" fmla="*/ 337 w 845"/>
              <a:gd name="T93" fmla="*/ 41 h 60"/>
              <a:gd name="T94" fmla="*/ 337 w 845"/>
              <a:gd name="T95" fmla="*/ 41 h 60"/>
              <a:gd name="T96" fmla="*/ 116 w 845"/>
              <a:gd name="T97" fmla="*/ 45 h 60"/>
              <a:gd name="T98" fmla="*/ 48 w 845"/>
              <a:gd name="T99" fmla="*/ 46 h 60"/>
              <a:gd name="T100" fmla="*/ 45 w 845"/>
              <a:gd name="T101" fmla="*/ 48 h 60"/>
              <a:gd name="T102" fmla="*/ 46 w 845"/>
              <a:gd name="T103" fmla="*/ 50 h 60"/>
              <a:gd name="T104" fmla="*/ 48 w 845"/>
              <a:gd name="T105" fmla="*/ 50 h 60"/>
              <a:gd name="T106" fmla="*/ 116 w 845"/>
              <a:gd name="T107" fmla="*/ 50 h 60"/>
              <a:gd name="T108" fmla="*/ 337 w 845"/>
              <a:gd name="T109" fmla="*/ 46 h 60"/>
              <a:gd name="T110" fmla="*/ 446 w 845"/>
              <a:gd name="T111" fmla="*/ 37 h 60"/>
              <a:gd name="T112" fmla="*/ 446 w 845"/>
              <a:gd name="T113" fmla="*/ 37 h 60"/>
              <a:gd name="T114" fmla="*/ 441 w 845"/>
              <a:gd name="T115" fmla="*/ 42 h 60"/>
              <a:gd name="T116" fmla="*/ 437 w 845"/>
              <a:gd name="T117" fmla="*/ 42 h 60"/>
              <a:gd name="T118" fmla="*/ 437 w 845"/>
              <a:gd name="T119" fmla="*/ 42 h 60"/>
              <a:gd name="T120" fmla="*/ 436 w 845"/>
              <a:gd name="T121" fmla="*/ 41 h 60"/>
              <a:gd name="T122" fmla="*/ 434 w 845"/>
              <a:gd name="T123" fmla="*/ 39 h 60"/>
              <a:gd name="T124" fmla="*/ 446 w 845"/>
              <a:gd name="T125" fmla="*/ 37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45" h="60">
                <a:moveTo>
                  <a:pt x="337" y="46"/>
                </a:moveTo>
                <a:cubicBezTo>
                  <a:pt x="362" y="50"/>
                  <a:pt x="387" y="51"/>
                  <a:pt x="412" y="46"/>
                </a:cubicBezTo>
                <a:cubicBezTo>
                  <a:pt x="421" y="50"/>
                  <a:pt x="429" y="50"/>
                  <a:pt x="438" y="48"/>
                </a:cubicBezTo>
                <a:lnTo>
                  <a:pt x="438" y="48"/>
                </a:lnTo>
                <a:cubicBezTo>
                  <a:pt x="440" y="48"/>
                  <a:pt x="442" y="48"/>
                  <a:pt x="443" y="47"/>
                </a:cubicBezTo>
                <a:lnTo>
                  <a:pt x="443" y="48"/>
                </a:lnTo>
                <a:cubicBezTo>
                  <a:pt x="463" y="52"/>
                  <a:pt x="484" y="48"/>
                  <a:pt x="505" y="48"/>
                </a:cubicBezTo>
                <a:cubicBezTo>
                  <a:pt x="522" y="48"/>
                  <a:pt x="538" y="53"/>
                  <a:pt x="555" y="52"/>
                </a:cubicBezTo>
                <a:cubicBezTo>
                  <a:pt x="559" y="51"/>
                  <a:pt x="563" y="48"/>
                  <a:pt x="566" y="48"/>
                </a:cubicBezTo>
                <a:cubicBezTo>
                  <a:pt x="582" y="45"/>
                  <a:pt x="596" y="50"/>
                  <a:pt x="610" y="51"/>
                </a:cubicBezTo>
                <a:cubicBezTo>
                  <a:pt x="623" y="51"/>
                  <a:pt x="637" y="45"/>
                  <a:pt x="650" y="46"/>
                </a:cubicBezTo>
                <a:cubicBezTo>
                  <a:pt x="651" y="45"/>
                  <a:pt x="655" y="48"/>
                  <a:pt x="658" y="48"/>
                </a:cubicBezTo>
                <a:cubicBezTo>
                  <a:pt x="665" y="48"/>
                  <a:pt x="667" y="48"/>
                  <a:pt x="673" y="52"/>
                </a:cubicBezTo>
                <a:cubicBezTo>
                  <a:pt x="683" y="47"/>
                  <a:pt x="697" y="51"/>
                  <a:pt x="707" y="51"/>
                </a:cubicBezTo>
                <a:cubicBezTo>
                  <a:pt x="709" y="51"/>
                  <a:pt x="710" y="53"/>
                  <a:pt x="712" y="53"/>
                </a:cubicBezTo>
                <a:cubicBezTo>
                  <a:pt x="722" y="53"/>
                  <a:pt x="731" y="45"/>
                  <a:pt x="741" y="53"/>
                </a:cubicBezTo>
                <a:cubicBezTo>
                  <a:pt x="763" y="46"/>
                  <a:pt x="786" y="55"/>
                  <a:pt x="809" y="48"/>
                </a:cubicBezTo>
                <a:cubicBezTo>
                  <a:pt x="817" y="55"/>
                  <a:pt x="823" y="60"/>
                  <a:pt x="834" y="57"/>
                </a:cubicBezTo>
                <a:cubicBezTo>
                  <a:pt x="840" y="52"/>
                  <a:pt x="836" y="47"/>
                  <a:pt x="844" y="41"/>
                </a:cubicBezTo>
                <a:cubicBezTo>
                  <a:pt x="839" y="35"/>
                  <a:pt x="841" y="36"/>
                  <a:pt x="835" y="32"/>
                </a:cubicBezTo>
                <a:cubicBezTo>
                  <a:pt x="845" y="27"/>
                  <a:pt x="834" y="8"/>
                  <a:pt x="833" y="7"/>
                </a:cubicBezTo>
                <a:cubicBezTo>
                  <a:pt x="824" y="0"/>
                  <a:pt x="808" y="8"/>
                  <a:pt x="801" y="0"/>
                </a:cubicBezTo>
                <a:cubicBezTo>
                  <a:pt x="796" y="4"/>
                  <a:pt x="800" y="7"/>
                  <a:pt x="795" y="7"/>
                </a:cubicBezTo>
                <a:cubicBezTo>
                  <a:pt x="745" y="7"/>
                  <a:pt x="695" y="9"/>
                  <a:pt x="645" y="8"/>
                </a:cubicBezTo>
                <a:cubicBezTo>
                  <a:pt x="624" y="13"/>
                  <a:pt x="603" y="14"/>
                  <a:pt x="581" y="11"/>
                </a:cubicBezTo>
                <a:cubicBezTo>
                  <a:pt x="560" y="21"/>
                  <a:pt x="539" y="16"/>
                  <a:pt x="517" y="24"/>
                </a:cubicBezTo>
                <a:cubicBezTo>
                  <a:pt x="511" y="18"/>
                  <a:pt x="504" y="24"/>
                  <a:pt x="498" y="23"/>
                </a:cubicBezTo>
                <a:cubicBezTo>
                  <a:pt x="452" y="20"/>
                  <a:pt x="406" y="20"/>
                  <a:pt x="360" y="22"/>
                </a:cubicBezTo>
                <a:cubicBezTo>
                  <a:pt x="328" y="16"/>
                  <a:pt x="297" y="27"/>
                  <a:pt x="265" y="20"/>
                </a:cubicBezTo>
                <a:cubicBezTo>
                  <a:pt x="231" y="24"/>
                  <a:pt x="194" y="24"/>
                  <a:pt x="161" y="24"/>
                </a:cubicBezTo>
                <a:cubicBezTo>
                  <a:pt x="150" y="24"/>
                  <a:pt x="139" y="22"/>
                  <a:pt x="131" y="26"/>
                </a:cubicBezTo>
                <a:cubicBezTo>
                  <a:pt x="128" y="23"/>
                  <a:pt x="125" y="24"/>
                  <a:pt x="122" y="23"/>
                </a:cubicBezTo>
                <a:cubicBezTo>
                  <a:pt x="103" y="28"/>
                  <a:pt x="83" y="21"/>
                  <a:pt x="64" y="28"/>
                </a:cubicBezTo>
                <a:lnTo>
                  <a:pt x="52" y="28"/>
                </a:lnTo>
                <a:cubicBezTo>
                  <a:pt x="35" y="28"/>
                  <a:pt x="18" y="28"/>
                  <a:pt x="2" y="28"/>
                </a:cubicBezTo>
                <a:cubicBezTo>
                  <a:pt x="1" y="28"/>
                  <a:pt x="0" y="28"/>
                  <a:pt x="0" y="29"/>
                </a:cubicBezTo>
                <a:cubicBezTo>
                  <a:pt x="0" y="30"/>
                  <a:pt x="0" y="30"/>
                  <a:pt x="1" y="30"/>
                </a:cubicBezTo>
                <a:cubicBezTo>
                  <a:pt x="1" y="31"/>
                  <a:pt x="1" y="31"/>
                  <a:pt x="2" y="31"/>
                </a:cubicBezTo>
                <a:cubicBezTo>
                  <a:pt x="18" y="31"/>
                  <a:pt x="35" y="31"/>
                  <a:pt x="52" y="31"/>
                </a:cubicBezTo>
                <a:lnTo>
                  <a:pt x="65" y="31"/>
                </a:lnTo>
                <a:lnTo>
                  <a:pt x="64" y="32"/>
                </a:lnTo>
                <a:cubicBezTo>
                  <a:pt x="68" y="35"/>
                  <a:pt x="75" y="28"/>
                  <a:pt x="75" y="37"/>
                </a:cubicBezTo>
                <a:cubicBezTo>
                  <a:pt x="121" y="31"/>
                  <a:pt x="168" y="42"/>
                  <a:pt x="214" y="33"/>
                </a:cubicBezTo>
                <a:cubicBezTo>
                  <a:pt x="216" y="36"/>
                  <a:pt x="218" y="35"/>
                  <a:pt x="220" y="37"/>
                </a:cubicBezTo>
                <a:cubicBezTo>
                  <a:pt x="253" y="32"/>
                  <a:pt x="286" y="40"/>
                  <a:pt x="318" y="31"/>
                </a:cubicBezTo>
                <a:cubicBezTo>
                  <a:pt x="327" y="37"/>
                  <a:pt x="340" y="31"/>
                  <a:pt x="341" y="40"/>
                </a:cubicBezTo>
                <a:cubicBezTo>
                  <a:pt x="340" y="41"/>
                  <a:pt x="338" y="40"/>
                  <a:pt x="337" y="41"/>
                </a:cubicBezTo>
                <a:lnTo>
                  <a:pt x="337" y="41"/>
                </a:lnTo>
                <a:cubicBezTo>
                  <a:pt x="263" y="45"/>
                  <a:pt x="188" y="45"/>
                  <a:pt x="116" y="45"/>
                </a:cubicBezTo>
                <a:cubicBezTo>
                  <a:pt x="93" y="45"/>
                  <a:pt x="70" y="45"/>
                  <a:pt x="48" y="46"/>
                </a:cubicBezTo>
                <a:cubicBezTo>
                  <a:pt x="47" y="46"/>
                  <a:pt x="45" y="46"/>
                  <a:pt x="45" y="48"/>
                </a:cubicBezTo>
                <a:cubicBezTo>
                  <a:pt x="46" y="49"/>
                  <a:pt x="46" y="49"/>
                  <a:pt x="46" y="50"/>
                </a:cubicBezTo>
                <a:cubicBezTo>
                  <a:pt x="47" y="50"/>
                  <a:pt x="47" y="50"/>
                  <a:pt x="48" y="50"/>
                </a:cubicBezTo>
                <a:cubicBezTo>
                  <a:pt x="71" y="50"/>
                  <a:pt x="93" y="50"/>
                  <a:pt x="116" y="50"/>
                </a:cubicBezTo>
                <a:cubicBezTo>
                  <a:pt x="188" y="50"/>
                  <a:pt x="263" y="50"/>
                  <a:pt x="337" y="46"/>
                </a:cubicBezTo>
                <a:close/>
                <a:moveTo>
                  <a:pt x="446" y="37"/>
                </a:moveTo>
                <a:lnTo>
                  <a:pt x="446" y="37"/>
                </a:lnTo>
                <a:cubicBezTo>
                  <a:pt x="449" y="42"/>
                  <a:pt x="443" y="39"/>
                  <a:pt x="441" y="42"/>
                </a:cubicBezTo>
                <a:cubicBezTo>
                  <a:pt x="440" y="42"/>
                  <a:pt x="438" y="42"/>
                  <a:pt x="437" y="42"/>
                </a:cubicBezTo>
                <a:cubicBezTo>
                  <a:pt x="437" y="42"/>
                  <a:pt x="437" y="42"/>
                  <a:pt x="437" y="42"/>
                </a:cubicBezTo>
                <a:lnTo>
                  <a:pt x="436" y="41"/>
                </a:lnTo>
                <a:cubicBezTo>
                  <a:pt x="436" y="40"/>
                  <a:pt x="435" y="40"/>
                  <a:pt x="434" y="39"/>
                </a:cubicBezTo>
                <a:cubicBezTo>
                  <a:pt x="438" y="34"/>
                  <a:pt x="442" y="41"/>
                  <a:pt x="446" y="37"/>
                </a:cubicBezTo>
                <a:close/>
              </a:path>
            </a:pathLst>
          </a:custGeom>
          <a:solidFill>
            <a:srgbClr val="14141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24" name="Freeform 13">
            <a:extLst>
              <a:ext uri="{FF2B5EF4-FFF2-40B4-BE49-F238E27FC236}">
                <a16:creationId xmlns:a16="http://schemas.microsoft.com/office/drawing/2014/main" id="{8892A471-0650-41DC-A5A2-44C4482424DB}"/>
              </a:ext>
            </a:extLst>
          </p:cNvPr>
          <p:cNvSpPr>
            <a:spLocks noEditPoints="1"/>
          </p:cNvSpPr>
          <p:nvPr/>
        </p:nvSpPr>
        <p:spPr bwMode="auto">
          <a:xfrm rot="1734586">
            <a:off x="7298720" y="3702357"/>
            <a:ext cx="1448227" cy="111540"/>
          </a:xfrm>
          <a:custGeom>
            <a:avLst/>
            <a:gdLst>
              <a:gd name="T0" fmla="*/ 337 w 845"/>
              <a:gd name="T1" fmla="*/ 46 h 60"/>
              <a:gd name="T2" fmla="*/ 412 w 845"/>
              <a:gd name="T3" fmla="*/ 46 h 60"/>
              <a:gd name="T4" fmla="*/ 438 w 845"/>
              <a:gd name="T5" fmla="*/ 48 h 60"/>
              <a:gd name="T6" fmla="*/ 438 w 845"/>
              <a:gd name="T7" fmla="*/ 48 h 60"/>
              <a:gd name="T8" fmla="*/ 443 w 845"/>
              <a:gd name="T9" fmla="*/ 47 h 60"/>
              <a:gd name="T10" fmla="*/ 443 w 845"/>
              <a:gd name="T11" fmla="*/ 48 h 60"/>
              <a:gd name="T12" fmla="*/ 505 w 845"/>
              <a:gd name="T13" fmla="*/ 48 h 60"/>
              <a:gd name="T14" fmla="*/ 555 w 845"/>
              <a:gd name="T15" fmla="*/ 52 h 60"/>
              <a:gd name="T16" fmla="*/ 566 w 845"/>
              <a:gd name="T17" fmla="*/ 48 h 60"/>
              <a:gd name="T18" fmla="*/ 610 w 845"/>
              <a:gd name="T19" fmla="*/ 51 h 60"/>
              <a:gd name="T20" fmla="*/ 650 w 845"/>
              <a:gd name="T21" fmla="*/ 46 h 60"/>
              <a:gd name="T22" fmla="*/ 658 w 845"/>
              <a:gd name="T23" fmla="*/ 48 h 60"/>
              <a:gd name="T24" fmla="*/ 673 w 845"/>
              <a:gd name="T25" fmla="*/ 52 h 60"/>
              <a:gd name="T26" fmla="*/ 707 w 845"/>
              <a:gd name="T27" fmla="*/ 51 h 60"/>
              <a:gd name="T28" fmla="*/ 712 w 845"/>
              <a:gd name="T29" fmla="*/ 53 h 60"/>
              <a:gd name="T30" fmla="*/ 741 w 845"/>
              <a:gd name="T31" fmla="*/ 53 h 60"/>
              <a:gd name="T32" fmla="*/ 809 w 845"/>
              <a:gd name="T33" fmla="*/ 48 h 60"/>
              <a:gd name="T34" fmla="*/ 834 w 845"/>
              <a:gd name="T35" fmla="*/ 57 h 60"/>
              <a:gd name="T36" fmla="*/ 844 w 845"/>
              <a:gd name="T37" fmla="*/ 41 h 60"/>
              <a:gd name="T38" fmla="*/ 835 w 845"/>
              <a:gd name="T39" fmla="*/ 32 h 60"/>
              <a:gd name="T40" fmla="*/ 833 w 845"/>
              <a:gd name="T41" fmla="*/ 7 h 60"/>
              <a:gd name="T42" fmla="*/ 801 w 845"/>
              <a:gd name="T43" fmla="*/ 0 h 60"/>
              <a:gd name="T44" fmla="*/ 795 w 845"/>
              <a:gd name="T45" fmla="*/ 7 h 60"/>
              <a:gd name="T46" fmla="*/ 645 w 845"/>
              <a:gd name="T47" fmla="*/ 8 h 60"/>
              <a:gd name="T48" fmla="*/ 581 w 845"/>
              <a:gd name="T49" fmla="*/ 11 h 60"/>
              <a:gd name="T50" fmla="*/ 517 w 845"/>
              <a:gd name="T51" fmla="*/ 24 h 60"/>
              <a:gd name="T52" fmla="*/ 498 w 845"/>
              <a:gd name="T53" fmla="*/ 23 h 60"/>
              <a:gd name="T54" fmla="*/ 360 w 845"/>
              <a:gd name="T55" fmla="*/ 22 h 60"/>
              <a:gd name="T56" fmla="*/ 265 w 845"/>
              <a:gd name="T57" fmla="*/ 20 h 60"/>
              <a:gd name="T58" fmla="*/ 161 w 845"/>
              <a:gd name="T59" fmla="*/ 24 h 60"/>
              <a:gd name="T60" fmla="*/ 131 w 845"/>
              <a:gd name="T61" fmla="*/ 26 h 60"/>
              <a:gd name="T62" fmla="*/ 122 w 845"/>
              <a:gd name="T63" fmla="*/ 23 h 60"/>
              <a:gd name="T64" fmla="*/ 64 w 845"/>
              <a:gd name="T65" fmla="*/ 28 h 60"/>
              <a:gd name="T66" fmla="*/ 52 w 845"/>
              <a:gd name="T67" fmla="*/ 28 h 60"/>
              <a:gd name="T68" fmla="*/ 2 w 845"/>
              <a:gd name="T69" fmla="*/ 28 h 60"/>
              <a:gd name="T70" fmla="*/ 0 w 845"/>
              <a:gd name="T71" fmla="*/ 29 h 60"/>
              <a:gd name="T72" fmla="*/ 1 w 845"/>
              <a:gd name="T73" fmla="*/ 30 h 60"/>
              <a:gd name="T74" fmla="*/ 2 w 845"/>
              <a:gd name="T75" fmla="*/ 31 h 60"/>
              <a:gd name="T76" fmla="*/ 52 w 845"/>
              <a:gd name="T77" fmla="*/ 31 h 60"/>
              <a:gd name="T78" fmla="*/ 65 w 845"/>
              <a:gd name="T79" fmla="*/ 31 h 60"/>
              <a:gd name="T80" fmla="*/ 64 w 845"/>
              <a:gd name="T81" fmla="*/ 32 h 60"/>
              <a:gd name="T82" fmla="*/ 75 w 845"/>
              <a:gd name="T83" fmla="*/ 37 h 60"/>
              <a:gd name="T84" fmla="*/ 214 w 845"/>
              <a:gd name="T85" fmla="*/ 33 h 60"/>
              <a:gd name="T86" fmla="*/ 220 w 845"/>
              <a:gd name="T87" fmla="*/ 37 h 60"/>
              <a:gd name="T88" fmla="*/ 318 w 845"/>
              <a:gd name="T89" fmla="*/ 31 h 60"/>
              <a:gd name="T90" fmla="*/ 341 w 845"/>
              <a:gd name="T91" fmla="*/ 40 h 60"/>
              <a:gd name="T92" fmla="*/ 337 w 845"/>
              <a:gd name="T93" fmla="*/ 41 h 60"/>
              <a:gd name="T94" fmla="*/ 337 w 845"/>
              <a:gd name="T95" fmla="*/ 41 h 60"/>
              <a:gd name="T96" fmla="*/ 116 w 845"/>
              <a:gd name="T97" fmla="*/ 45 h 60"/>
              <a:gd name="T98" fmla="*/ 48 w 845"/>
              <a:gd name="T99" fmla="*/ 46 h 60"/>
              <a:gd name="T100" fmla="*/ 45 w 845"/>
              <a:gd name="T101" fmla="*/ 48 h 60"/>
              <a:gd name="T102" fmla="*/ 46 w 845"/>
              <a:gd name="T103" fmla="*/ 50 h 60"/>
              <a:gd name="T104" fmla="*/ 48 w 845"/>
              <a:gd name="T105" fmla="*/ 50 h 60"/>
              <a:gd name="T106" fmla="*/ 116 w 845"/>
              <a:gd name="T107" fmla="*/ 50 h 60"/>
              <a:gd name="T108" fmla="*/ 337 w 845"/>
              <a:gd name="T109" fmla="*/ 46 h 60"/>
              <a:gd name="T110" fmla="*/ 446 w 845"/>
              <a:gd name="T111" fmla="*/ 37 h 60"/>
              <a:gd name="T112" fmla="*/ 446 w 845"/>
              <a:gd name="T113" fmla="*/ 37 h 60"/>
              <a:gd name="T114" fmla="*/ 441 w 845"/>
              <a:gd name="T115" fmla="*/ 42 h 60"/>
              <a:gd name="T116" fmla="*/ 437 w 845"/>
              <a:gd name="T117" fmla="*/ 42 h 60"/>
              <a:gd name="T118" fmla="*/ 437 w 845"/>
              <a:gd name="T119" fmla="*/ 42 h 60"/>
              <a:gd name="T120" fmla="*/ 436 w 845"/>
              <a:gd name="T121" fmla="*/ 41 h 60"/>
              <a:gd name="T122" fmla="*/ 434 w 845"/>
              <a:gd name="T123" fmla="*/ 39 h 60"/>
              <a:gd name="T124" fmla="*/ 446 w 845"/>
              <a:gd name="T125" fmla="*/ 37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45" h="60">
                <a:moveTo>
                  <a:pt x="337" y="46"/>
                </a:moveTo>
                <a:cubicBezTo>
                  <a:pt x="362" y="50"/>
                  <a:pt x="387" y="51"/>
                  <a:pt x="412" y="46"/>
                </a:cubicBezTo>
                <a:cubicBezTo>
                  <a:pt x="421" y="50"/>
                  <a:pt x="429" y="50"/>
                  <a:pt x="438" y="48"/>
                </a:cubicBezTo>
                <a:lnTo>
                  <a:pt x="438" y="48"/>
                </a:lnTo>
                <a:cubicBezTo>
                  <a:pt x="440" y="48"/>
                  <a:pt x="442" y="48"/>
                  <a:pt x="443" y="47"/>
                </a:cubicBezTo>
                <a:lnTo>
                  <a:pt x="443" y="48"/>
                </a:lnTo>
                <a:cubicBezTo>
                  <a:pt x="463" y="52"/>
                  <a:pt x="484" y="48"/>
                  <a:pt x="505" y="48"/>
                </a:cubicBezTo>
                <a:cubicBezTo>
                  <a:pt x="522" y="48"/>
                  <a:pt x="538" y="53"/>
                  <a:pt x="555" y="52"/>
                </a:cubicBezTo>
                <a:cubicBezTo>
                  <a:pt x="559" y="51"/>
                  <a:pt x="563" y="48"/>
                  <a:pt x="566" y="48"/>
                </a:cubicBezTo>
                <a:cubicBezTo>
                  <a:pt x="582" y="45"/>
                  <a:pt x="596" y="50"/>
                  <a:pt x="610" y="51"/>
                </a:cubicBezTo>
                <a:cubicBezTo>
                  <a:pt x="623" y="51"/>
                  <a:pt x="637" y="45"/>
                  <a:pt x="650" y="46"/>
                </a:cubicBezTo>
                <a:cubicBezTo>
                  <a:pt x="651" y="45"/>
                  <a:pt x="655" y="48"/>
                  <a:pt x="658" y="48"/>
                </a:cubicBezTo>
                <a:cubicBezTo>
                  <a:pt x="665" y="48"/>
                  <a:pt x="667" y="48"/>
                  <a:pt x="673" y="52"/>
                </a:cubicBezTo>
                <a:cubicBezTo>
                  <a:pt x="683" y="47"/>
                  <a:pt x="697" y="51"/>
                  <a:pt x="707" y="51"/>
                </a:cubicBezTo>
                <a:cubicBezTo>
                  <a:pt x="709" y="51"/>
                  <a:pt x="710" y="53"/>
                  <a:pt x="712" y="53"/>
                </a:cubicBezTo>
                <a:cubicBezTo>
                  <a:pt x="722" y="53"/>
                  <a:pt x="731" y="45"/>
                  <a:pt x="741" y="53"/>
                </a:cubicBezTo>
                <a:cubicBezTo>
                  <a:pt x="763" y="46"/>
                  <a:pt x="786" y="55"/>
                  <a:pt x="809" y="48"/>
                </a:cubicBezTo>
                <a:cubicBezTo>
                  <a:pt x="817" y="55"/>
                  <a:pt x="823" y="60"/>
                  <a:pt x="834" y="57"/>
                </a:cubicBezTo>
                <a:cubicBezTo>
                  <a:pt x="840" y="52"/>
                  <a:pt x="836" y="47"/>
                  <a:pt x="844" y="41"/>
                </a:cubicBezTo>
                <a:cubicBezTo>
                  <a:pt x="839" y="35"/>
                  <a:pt x="841" y="36"/>
                  <a:pt x="835" y="32"/>
                </a:cubicBezTo>
                <a:cubicBezTo>
                  <a:pt x="845" y="27"/>
                  <a:pt x="834" y="8"/>
                  <a:pt x="833" y="7"/>
                </a:cubicBezTo>
                <a:cubicBezTo>
                  <a:pt x="824" y="0"/>
                  <a:pt x="808" y="8"/>
                  <a:pt x="801" y="0"/>
                </a:cubicBezTo>
                <a:cubicBezTo>
                  <a:pt x="796" y="4"/>
                  <a:pt x="800" y="7"/>
                  <a:pt x="795" y="7"/>
                </a:cubicBezTo>
                <a:cubicBezTo>
                  <a:pt x="745" y="7"/>
                  <a:pt x="695" y="9"/>
                  <a:pt x="645" y="8"/>
                </a:cubicBezTo>
                <a:cubicBezTo>
                  <a:pt x="624" y="13"/>
                  <a:pt x="603" y="14"/>
                  <a:pt x="581" y="11"/>
                </a:cubicBezTo>
                <a:cubicBezTo>
                  <a:pt x="560" y="21"/>
                  <a:pt x="539" y="16"/>
                  <a:pt x="517" y="24"/>
                </a:cubicBezTo>
                <a:cubicBezTo>
                  <a:pt x="511" y="18"/>
                  <a:pt x="504" y="24"/>
                  <a:pt x="498" y="23"/>
                </a:cubicBezTo>
                <a:cubicBezTo>
                  <a:pt x="452" y="20"/>
                  <a:pt x="406" y="20"/>
                  <a:pt x="360" y="22"/>
                </a:cubicBezTo>
                <a:cubicBezTo>
                  <a:pt x="328" y="16"/>
                  <a:pt x="297" y="27"/>
                  <a:pt x="265" y="20"/>
                </a:cubicBezTo>
                <a:cubicBezTo>
                  <a:pt x="231" y="24"/>
                  <a:pt x="194" y="24"/>
                  <a:pt x="161" y="24"/>
                </a:cubicBezTo>
                <a:cubicBezTo>
                  <a:pt x="150" y="24"/>
                  <a:pt x="139" y="22"/>
                  <a:pt x="131" y="26"/>
                </a:cubicBezTo>
                <a:cubicBezTo>
                  <a:pt x="128" y="23"/>
                  <a:pt x="125" y="24"/>
                  <a:pt x="122" y="23"/>
                </a:cubicBezTo>
                <a:cubicBezTo>
                  <a:pt x="103" y="28"/>
                  <a:pt x="83" y="21"/>
                  <a:pt x="64" y="28"/>
                </a:cubicBezTo>
                <a:lnTo>
                  <a:pt x="52" y="28"/>
                </a:lnTo>
                <a:cubicBezTo>
                  <a:pt x="35" y="28"/>
                  <a:pt x="18" y="28"/>
                  <a:pt x="2" y="28"/>
                </a:cubicBezTo>
                <a:cubicBezTo>
                  <a:pt x="1" y="28"/>
                  <a:pt x="0" y="28"/>
                  <a:pt x="0" y="29"/>
                </a:cubicBezTo>
                <a:cubicBezTo>
                  <a:pt x="0" y="30"/>
                  <a:pt x="0" y="30"/>
                  <a:pt x="1" y="30"/>
                </a:cubicBezTo>
                <a:cubicBezTo>
                  <a:pt x="1" y="31"/>
                  <a:pt x="1" y="31"/>
                  <a:pt x="2" y="31"/>
                </a:cubicBezTo>
                <a:cubicBezTo>
                  <a:pt x="18" y="31"/>
                  <a:pt x="35" y="31"/>
                  <a:pt x="52" y="31"/>
                </a:cubicBezTo>
                <a:lnTo>
                  <a:pt x="65" y="31"/>
                </a:lnTo>
                <a:lnTo>
                  <a:pt x="64" y="32"/>
                </a:lnTo>
                <a:cubicBezTo>
                  <a:pt x="68" y="35"/>
                  <a:pt x="75" y="28"/>
                  <a:pt x="75" y="37"/>
                </a:cubicBezTo>
                <a:cubicBezTo>
                  <a:pt x="121" y="31"/>
                  <a:pt x="168" y="42"/>
                  <a:pt x="214" y="33"/>
                </a:cubicBezTo>
                <a:cubicBezTo>
                  <a:pt x="216" y="36"/>
                  <a:pt x="218" y="35"/>
                  <a:pt x="220" y="37"/>
                </a:cubicBezTo>
                <a:cubicBezTo>
                  <a:pt x="253" y="32"/>
                  <a:pt x="286" y="40"/>
                  <a:pt x="318" y="31"/>
                </a:cubicBezTo>
                <a:cubicBezTo>
                  <a:pt x="327" y="37"/>
                  <a:pt x="340" y="31"/>
                  <a:pt x="341" y="40"/>
                </a:cubicBezTo>
                <a:cubicBezTo>
                  <a:pt x="340" y="41"/>
                  <a:pt x="338" y="40"/>
                  <a:pt x="337" y="41"/>
                </a:cubicBezTo>
                <a:lnTo>
                  <a:pt x="337" y="41"/>
                </a:lnTo>
                <a:cubicBezTo>
                  <a:pt x="263" y="45"/>
                  <a:pt x="188" y="45"/>
                  <a:pt x="116" y="45"/>
                </a:cubicBezTo>
                <a:cubicBezTo>
                  <a:pt x="93" y="45"/>
                  <a:pt x="70" y="45"/>
                  <a:pt x="48" y="46"/>
                </a:cubicBezTo>
                <a:cubicBezTo>
                  <a:pt x="47" y="46"/>
                  <a:pt x="45" y="46"/>
                  <a:pt x="45" y="48"/>
                </a:cubicBezTo>
                <a:cubicBezTo>
                  <a:pt x="46" y="49"/>
                  <a:pt x="46" y="49"/>
                  <a:pt x="46" y="50"/>
                </a:cubicBezTo>
                <a:cubicBezTo>
                  <a:pt x="47" y="50"/>
                  <a:pt x="47" y="50"/>
                  <a:pt x="48" y="50"/>
                </a:cubicBezTo>
                <a:cubicBezTo>
                  <a:pt x="71" y="50"/>
                  <a:pt x="93" y="50"/>
                  <a:pt x="116" y="50"/>
                </a:cubicBezTo>
                <a:cubicBezTo>
                  <a:pt x="188" y="50"/>
                  <a:pt x="263" y="50"/>
                  <a:pt x="337" y="46"/>
                </a:cubicBezTo>
                <a:close/>
                <a:moveTo>
                  <a:pt x="446" y="37"/>
                </a:moveTo>
                <a:lnTo>
                  <a:pt x="446" y="37"/>
                </a:lnTo>
                <a:cubicBezTo>
                  <a:pt x="449" y="42"/>
                  <a:pt x="443" y="39"/>
                  <a:pt x="441" y="42"/>
                </a:cubicBezTo>
                <a:cubicBezTo>
                  <a:pt x="440" y="42"/>
                  <a:pt x="438" y="42"/>
                  <a:pt x="437" y="42"/>
                </a:cubicBezTo>
                <a:cubicBezTo>
                  <a:pt x="437" y="42"/>
                  <a:pt x="437" y="42"/>
                  <a:pt x="437" y="42"/>
                </a:cubicBezTo>
                <a:lnTo>
                  <a:pt x="436" y="41"/>
                </a:lnTo>
                <a:cubicBezTo>
                  <a:pt x="436" y="40"/>
                  <a:pt x="435" y="40"/>
                  <a:pt x="434" y="39"/>
                </a:cubicBezTo>
                <a:cubicBezTo>
                  <a:pt x="438" y="34"/>
                  <a:pt x="442" y="41"/>
                  <a:pt x="446" y="37"/>
                </a:cubicBezTo>
                <a:close/>
              </a:path>
            </a:pathLst>
          </a:custGeom>
          <a:solidFill>
            <a:srgbClr val="14141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楷体" panose="02010609060101010101" charset="-122"/>
              <a:ea typeface="楷体" panose="02010609060101010101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0606554-9AA8-4172-8AA3-00533E7DC6FC}"/>
              </a:ext>
            </a:extLst>
          </p:cNvPr>
          <p:cNvGrpSpPr/>
          <p:nvPr/>
        </p:nvGrpSpPr>
        <p:grpSpPr>
          <a:xfrm>
            <a:off x="1130315" y="2605208"/>
            <a:ext cx="1456868" cy="1419812"/>
            <a:chOff x="4142824" y="1178723"/>
            <a:chExt cx="1155695" cy="1155695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2A7AB96A-B5C2-408E-9A95-2E57BA8870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DD37D451-414A-4586-AF90-01A05B862CFA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E3A2AC93-EC62-41E4-A520-A0805C359365}"/>
                </a:ext>
              </a:extLst>
            </p:cNvPr>
            <p:cNvSpPr>
              <a:spLocks noEditPoints="1"/>
            </p:cNvSpPr>
            <p:nvPr/>
          </p:nvSpPr>
          <p:spPr bwMode="auto">
            <a:xfrm rot="10800000"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86A39D9-A949-407A-8B7D-92EDFB948FEA}"/>
              </a:ext>
            </a:extLst>
          </p:cNvPr>
          <p:cNvGrpSpPr/>
          <p:nvPr/>
        </p:nvGrpSpPr>
        <p:grpSpPr>
          <a:xfrm rot="5400000">
            <a:off x="8604149" y="3483063"/>
            <a:ext cx="1456866" cy="1419810"/>
            <a:chOff x="4142824" y="1178723"/>
            <a:chExt cx="1155695" cy="1155695"/>
          </a:xfrm>
        </p:grpSpPr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3A7DE761-6965-4DB9-A6F7-8AE9827987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BB861986-575F-4F6B-80A5-CB14CAC75C50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8199175C-DC3E-4397-9DFE-0942DDCA00A6}"/>
                </a:ext>
              </a:extLst>
            </p:cNvPr>
            <p:cNvSpPr>
              <a:spLocks noEditPoints="1"/>
            </p:cNvSpPr>
            <p:nvPr/>
          </p:nvSpPr>
          <p:spPr bwMode="auto">
            <a:xfrm rot="10800000"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0C82A58C-CB57-4FC1-8509-5ABE049D8B61}"/>
              </a:ext>
            </a:extLst>
          </p:cNvPr>
          <p:cNvGrpSpPr/>
          <p:nvPr/>
        </p:nvGrpSpPr>
        <p:grpSpPr>
          <a:xfrm rot="5400000">
            <a:off x="3633948" y="3611687"/>
            <a:ext cx="1456864" cy="1419808"/>
            <a:chOff x="4142824" y="1178723"/>
            <a:chExt cx="1155695" cy="1155695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C47AC269-D212-4E8E-9E2D-17922D6639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E1AE9B8D-C154-4588-BA9E-97975A4A9689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1CC62CC7-5BED-42B1-98DB-63E46B820923}"/>
                </a:ext>
              </a:extLst>
            </p:cNvPr>
            <p:cNvSpPr>
              <a:spLocks noEditPoints="1"/>
            </p:cNvSpPr>
            <p:nvPr/>
          </p:nvSpPr>
          <p:spPr bwMode="auto">
            <a:xfrm rot="10800000"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2813D147-6184-4E8C-82D1-A88ABEE74B5C}"/>
              </a:ext>
            </a:extLst>
          </p:cNvPr>
          <p:cNvGrpSpPr/>
          <p:nvPr/>
        </p:nvGrpSpPr>
        <p:grpSpPr>
          <a:xfrm rot="5400000">
            <a:off x="6119049" y="2462096"/>
            <a:ext cx="1456864" cy="1419808"/>
            <a:chOff x="4142824" y="1178723"/>
            <a:chExt cx="1155695" cy="1155695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C3705F11-C7B4-45E9-8E31-367AB90FB0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2C48088E-8125-4425-B95C-94981C9335C9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8365A11D-73F9-4638-9278-2F70AF0EC4E2}"/>
                </a:ext>
              </a:extLst>
            </p:cNvPr>
            <p:cNvSpPr>
              <a:spLocks noEditPoints="1"/>
            </p:cNvSpPr>
            <p:nvPr/>
          </p:nvSpPr>
          <p:spPr bwMode="auto">
            <a:xfrm rot="10800000">
              <a:off x="4142824" y="1197301"/>
              <a:ext cx="1155695" cy="1118540"/>
            </a:xfrm>
            <a:custGeom>
              <a:avLst/>
              <a:gdLst>
                <a:gd name="T0" fmla="*/ 196 w 247"/>
                <a:gd name="T1" fmla="*/ 212 h 239"/>
                <a:gd name="T2" fmla="*/ 203 w 247"/>
                <a:gd name="T3" fmla="*/ 198 h 239"/>
                <a:gd name="T4" fmla="*/ 24 w 247"/>
                <a:gd name="T5" fmla="*/ 160 h 239"/>
                <a:gd name="T6" fmla="*/ 46 w 247"/>
                <a:gd name="T7" fmla="*/ 224 h 239"/>
                <a:gd name="T8" fmla="*/ 20 w 247"/>
                <a:gd name="T9" fmla="*/ 98 h 239"/>
                <a:gd name="T10" fmla="*/ 26 w 247"/>
                <a:gd name="T11" fmla="*/ 80 h 239"/>
                <a:gd name="T12" fmla="*/ 185 w 247"/>
                <a:gd name="T13" fmla="*/ 50 h 239"/>
                <a:gd name="T14" fmla="*/ 119 w 247"/>
                <a:gd name="T15" fmla="*/ 6 h 239"/>
                <a:gd name="T16" fmla="*/ 139 w 247"/>
                <a:gd name="T17" fmla="*/ 19 h 239"/>
                <a:gd name="T18" fmla="*/ 171 w 247"/>
                <a:gd name="T19" fmla="*/ 34 h 239"/>
                <a:gd name="T20" fmla="*/ 178 w 247"/>
                <a:gd name="T21" fmla="*/ 63 h 239"/>
                <a:gd name="T22" fmla="*/ 201 w 247"/>
                <a:gd name="T23" fmla="*/ 96 h 239"/>
                <a:gd name="T24" fmla="*/ 197 w 247"/>
                <a:gd name="T25" fmla="*/ 154 h 239"/>
                <a:gd name="T26" fmla="*/ 181 w 247"/>
                <a:gd name="T27" fmla="*/ 174 h 239"/>
                <a:gd name="T28" fmla="*/ 121 w 247"/>
                <a:gd name="T29" fmla="*/ 212 h 239"/>
                <a:gd name="T30" fmla="*/ 86 w 247"/>
                <a:gd name="T31" fmla="*/ 212 h 239"/>
                <a:gd name="T32" fmla="*/ 207 w 247"/>
                <a:gd name="T33" fmla="*/ 175 h 239"/>
                <a:gd name="T34" fmla="*/ 128 w 247"/>
                <a:gd name="T35" fmla="*/ 232 h 239"/>
                <a:gd name="T36" fmla="*/ 105 w 247"/>
                <a:gd name="T37" fmla="*/ 236 h 239"/>
                <a:gd name="T38" fmla="*/ 50 w 247"/>
                <a:gd name="T39" fmla="*/ 210 h 239"/>
                <a:gd name="T40" fmla="*/ 53 w 247"/>
                <a:gd name="T41" fmla="*/ 204 h 239"/>
                <a:gd name="T42" fmla="*/ 59 w 247"/>
                <a:gd name="T43" fmla="*/ 64 h 239"/>
                <a:gd name="T44" fmla="*/ 36 w 247"/>
                <a:gd name="T45" fmla="*/ 72 h 239"/>
                <a:gd name="T46" fmla="*/ 32 w 247"/>
                <a:gd name="T47" fmla="*/ 70 h 239"/>
                <a:gd name="T48" fmla="*/ 81 w 247"/>
                <a:gd name="T49" fmla="*/ 14 h 239"/>
                <a:gd name="T50" fmla="*/ 92 w 247"/>
                <a:gd name="T51" fmla="*/ 6 h 239"/>
                <a:gd name="T52" fmla="*/ 165 w 247"/>
                <a:gd name="T53" fmla="*/ 47 h 239"/>
                <a:gd name="T54" fmla="*/ 44 w 247"/>
                <a:gd name="T55" fmla="*/ 41 h 239"/>
                <a:gd name="T56" fmla="*/ 91 w 247"/>
                <a:gd name="T57" fmla="*/ 16 h 239"/>
                <a:gd name="T58" fmla="*/ 104 w 247"/>
                <a:gd name="T59" fmla="*/ 33 h 239"/>
                <a:gd name="T60" fmla="*/ 39 w 247"/>
                <a:gd name="T61" fmla="*/ 45 h 239"/>
                <a:gd name="T62" fmla="*/ 46 w 247"/>
                <a:gd name="T63" fmla="*/ 62 h 239"/>
                <a:gd name="T64" fmla="*/ 195 w 247"/>
                <a:gd name="T65" fmla="*/ 96 h 239"/>
                <a:gd name="T66" fmla="*/ 202 w 247"/>
                <a:gd name="T67" fmla="*/ 118 h 239"/>
                <a:gd name="T68" fmla="*/ 200 w 247"/>
                <a:gd name="T69" fmla="*/ 123 h 239"/>
                <a:gd name="T70" fmla="*/ 128 w 247"/>
                <a:gd name="T71" fmla="*/ 125 h 239"/>
                <a:gd name="T72" fmla="*/ 155 w 247"/>
                <a:gd name="T73" fmla="*/ 132 h 239"/>
                <a:gd name="T74" fmla="*/ 80 w 247"/>
                <a:gd name="T75" fmla="*/ 140 h 239"/>
                <a:gd name="T76" fmla="*/ 149 w 247"/>
                <a:gd name="T77" fmla="*/ 141 h 239"/>
                <a:gd name="T78" fmla="*/ 183 w 247"/>
                <a:gd name="T79" fmla="*/ 155 h 239"/>
                <a:gd name="T80" fmla="*/ 174 w 247"/>
                <a:gd name="T81" fmla="*/ 149 h 239"/>
                <a:gd name="T82" fmla="*/ 67 w 247"/>
                <a:gd name="T83" fmla="*/ 165 h 239"/>
                <a:gd name="T84" fmla="*/ 76 w 247"/>
                <a:gd name="T85" fmla="*/ 178 h 239"/>
                <a:gd name="T86" fmla="*/ 179 w 247"/>
                <a:gd name="T87" fmla="*/ 161 h 239"/>
                <a:gd name="T88" fmla="*/ 169 w 247"/>
                <a:gd name="T89" fmla="*/ 175 h 239"/>
                <a:gd name="T90" fmla="*/ 102 w 247"/>
                <a:gd name="T91" fmla="*/ 187 h 239"/>
                <a:gd name="T92" fmla="*/ 128 w 247"/>
                <a:gd name="T93" fmla="*/ 193 h 239"/>
                <a:gd name="T94" fmla="*/ 142 w 247"/>
                <a:gd name="T95" fmla="*/ 181 h 239"/>
                <a:gd name="T96" fmla="*/ 148 w 247"/>
                <a:gd name="T97" fmla="*/ 164 h 239"/>
                <a:gd name="T98" fmla="*/ 81 w 247"/>
                <a:gd name="T99" fmla="*/ 194 h 239"/>
                <a:gd name="T100" fmla="*/ 93 w 247"/>
                <a:gd name="T101" fmla="*/ 196 h 239"/>
                <a:gd name="T102" fmla="*/ 119 w 247"/>
                <a:gd name="T103" fmla="*/ 190 h 239"/>
                <a:gd name="T104" fmla="*/ 127 w 247"/>
                <a:gd name="T105" fmla="*/ 201 h 239"/>
                <a:gd name="T106" fmla="*/ 138 w 247"/>
                <a:gd name="T107" fmla="*/ 225 h 239"/>
                <a:gd name="T108" fmla="*/ 130 w 247"/>
                <a:gd name="T109" fmla="*/ 215 h 239"/>
                <a:gd name="T110" fmla="*/ 165 w 247"/>
                <a:gd name="T111" fmla="*/ 206 h 239"/>
                <a:gd name="T112" fmla="*/ 39 w 247"/>
                <a:gd name="T113" fmla="*/ 185 h 239"/>
                <a:gd name="T114" fmla="*/ 19 w 247"/>
                <a:gd name="T115" fmla="*/ 135 h 239"/>
                <a:gd name="T116" fmla="*/ 228 w 247"/>
                <a:gd name="T117" fmla="*/ 96 h 239"/>
                <a:gd name="T118" fmla="*/ 183 w 247"/>
                <a:gd name="T119" fmla="*/ 63 h 239"/>
                <a:gd name="T120" fmla="*/ 136 w 247"/>
                <a:gd name="T121" fmla="*/ 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7" h="239">
                  <a:moveTo>
                    <a:pt x="123" y="0"/>
                  </a:moveTo>
                  <a:cubicBezTo>
                    <a:pt x="125" y="0"/>
                    <a:pt x="119" y="2"/>
                    <a:pt x="119" y="2"/>
                  </a:cubicBezTo>
                  <a:cubicBezTo>
                    <a:pt x="118" y="2"/>
                    <a:pt x="120" y="0"/>
                    <a:pt x="123" y="0"/>
                  </a:cubicBezTo>
                  <a:close/>
                  <a:moveTo>
                    <a:pt x="243" y="110"/>
                  </a:moveTo>
                  <a:cubicBezTo>
                    <a:pt x="241" y="112"/>
                    <a:pt x="247" y="123"/>
                    <a:pt x="245" y="128"/>
                  </a:cubicBezTo>
                  <a:cubicBezTo>
                    <a:pt x="245" y="129"/>
                    <a:pt x="244" y="121"/>
                    <a:pt x="244" y="123"/>
                  </a:cubicBezTo>
                  <a:cubicBezTo>
                    <a:pt x="244" y="120"/>
                    <a:pt x="241" y="112"/>
                    <a:pt x="243" y="110"/>
                  </a:cubicBezTo>
                  <a:close/>
                  <a:moveTo>
                    <a:pt x="131" y="1"/>
                  </a:moveTo>
                  <a:cubicBezTo>
                    <a:pt x="132" y="0"/>
                    <a:pt x="132" y="2"/>
                    <a:pt x="132" y="3"/>
                  </a:cubicBezTo>
                  <a:cubicBezTo>
                    <a:pt x="132" y="2"/>
                    <a:pt x="133" y="6"/>
                    <a:pt x="133" y="6"/>
                  </a:cubicBezTo>
                  <a:cubicBezTo>
                    <a:pt x="130" y="7"/>
                    <a:pt x="129" y="2"/>
                    <a:pt x="131" y="1"/>
                  </a:cubicBezTo>
                  <a:close/>
                  <a:moveTo>
                    <a:pt x="183" y="223"/>
                  </a:moveTo>
                  <a:cubicBezTo>
                    <a:pt x="185" y="222"/>
                    <a:pt x="178" y="227"/>
                    <a:pt x="177" y="227"/>
                  </a:cubicBezTo>
                  <a:cubicBezTo>
                    <a:pt x="177" y="227"/>
                    <a:pt x="180" y="224"/>
                    <a:pt x="183" y="223"/>
                  </a:cubicBezTo>
                  <a:close/>
                  <a:moveTo>
                    <a:pt x="199" y="209"/>
                  </a:moveTo>
                  <a:cubicBezTo>
                    <a:pt x="200" y="209"/>
                    <a:pt x="189" y="221"/>
                    <a:pt x="187" y="221"/>
                  </a:cubicBezTo>
                  <a:cubicBezTo>
                    <a:pt x="186" y="220"/>
                    <a:pt x="195" y="213"/>
                    <a:pt x="196" y="212"/>
                  </a:cubicBezTo>
                  <a:cubicBezTo>
                    <a:pt x="197" y="211"/>
                    <a:pt x="197" y="210"/>
                    <a:pt x="199" y="209"/>
                  </a:cubicBezTo>
                  <a:close/>
                  <a:moveTo>
                    <a:pt x="167" y="206"/>
                  </a:moveTo>
                  <a:cubicBezTo>
                    <a:pt x="169" y="203"/>
                    <a:pt x="176" y="201"/>
                    <a:pt x="170" y="204"/>
                  </a:cubicBezTo>
                  <a:cubicBezTo>
                    <a:pt x="169" y="205"/>
                    <a:pt x="167" y="207"/>
                    <a:pt x="167" y="206"/>
                  </a:cubicBezTo>
                  <a:close/>
                  <a:moveTo>
                    <a:pt x="29" y="199"/>
                  </a:moveTo>
                  <a:cubicBezTo>
                    <a:pt x="28" y="198"/>
                    <a:pt x="32" y="202"/>
                    <a:pt x="33" y="203"/>
                  </a:cubicBezTo>
                  <a:cubicBezTo>
                    <a:pt x="33" y="203"/>
                    <a:pt x="29" y="201"/>
                    <a:pt x="29" y="199"/>
                  </a:cubicBezTo>
                  <a:close/>
                  <a:moveTo>
                    <a:pt x="211" y="194"/>
                  </a:moveTo>
                  <a:cubicBezTo>
                    <a:pt x="213" y="192"/>
                    <a:pt x="203" y="207"/>
                    <a:pt x="201" y="207"/>
                  </a:cubicBezTo>
                  <a:cubicBezTo>
                    <a:pt x="202" y="207"/>
                    <a:pt x="208" y="196"/>
                    <a:pt x="211" y="194"/>
                  </a:cubicBezTo>
                  <a:close/>
                  <a:moveTo>
                    <a:pt x="186" y="193"/>
                  </a:moveTo>
                  <a:cubicBezTo>
                    <a:pt x="188" y="193"/>
                    <a:pt x="183" y="197"/>
                    <a:pt x="183" y="196"/>
                  </a:cubicBezTo>
                  <a:cubicBezTo>
                    <a:pt x="182" y="195"/>
                    <a:pt x="184" y="194"/>
                    <a:pt x="186" y="193"/>
                  </a:cubicBezTo>
                  <a:close/>
                  <a:moveTo>
                    <a:pt x="210" y="189"/>
                  </a:moveTo>
                  <a:cubicBezTo>
                    <a:pt x="212" y="188"/>
                    <a:pt x="204" y="197"/>
                    <a:pt x="205" y="196"/>
                  </a:cubicBezTo>
                  <a:cubicBezTo>
                    <a:pt x="203" y="198"/>
                    <a:pt x="203" y="199"/>
                    <a:pt x="201" y="201"/>
                  </a:cubicBezTo>
                  <a:cubicBezTo>
                    <a:pt x="200" y="203"/>
                    <a:pt x="203" y="199"/>
                    <a:pt x="203" y="198"/>
                  </a:cubicBezTo>
                  <a:cubicBezTo>
                    <a:pt x="203" y="197"/>
                    <a:pt x="208" y="189"/>
                    <a:pt x="210" y="189"/>
                  </a:cubicBezTo>
                  <a:close/>
                  <a:moveTo>
                    <a:pt x="110" y="182"/>
                  </a:moveTo>
                  <a:cubicBezTo>
                    <a:pt x="110" y="181"/>
                    <a:pt x="111" y="184"/>
                    <a:pt x="111" y="185"/>
                  </a:cubicBezTo>
                  <a:cubicBezTo>
                    <a:pt x="111" y="186"/>
                    <a:pt x="109" y="181"/>
                    <a:pt x="109" y="184"/>
                  </a:cubicBezTo>
                  <a:cubicBezTo>
                    <a:pt x="109" y="184"/>
                    <a:pt x="109" y="182"/>
                    <a:pt x="110" y="182"/>
                  </a:cubicBezTo>
                  <a:close/>
                  <a:moveTo>
                    <a:pt x="217" y="173"/>
                  </a:moveTo>
                  <a:cubicBezTo>
                    <a:pt x="220" y="169"/>
                    <a:pt x="214" y="179"/>
                    <a:pt x="215" y="177"/>
                  </a:cubicBezTo>
                  <a:cubicBezTo>
                    <a:pt x="215" y="173"/>
                    <a:pt x="215" y="176"/>
                    <a:pt x="217" y="173"/>
                  </a:cubicBezTo>
                  <a:close/>
                  <a:moveTo>
                    <a:pt x="201" y="181"/>
                  </a:moveTo>
                  <a:cubicBezTo>
                    <a:pt x="201" y="178"/>
                    <a:pt x="203" y="176"/>
                    <a:pt x="204" y="173"/>
                  </a:cubicBezTo>
                  <a:cubicBezTo>
                    <a:pt x="206" y="167"/>
                    <a:pt x="203" y="180"/>
                    <a:pt x="201" y="182"/>
                  </a:cubicBezTo>
                  <a:cubicBezTo>
                    <a:pt x="200" y="182"/>
                    <a:pt x="201" y="180"/>
                    <a:pt x="201" y="181"/>
                  </a:cubicBezTo>
                  <a:close/>
                  <a:moveTo>
                    <a:pt x="85" y="168"/>
                  </a:moveTo>
                  <a:cubicBezTo>
                    <a:pt x="84" y="166"/>
                    <a:pt x="89" y="170"/>
                    <a:pt x="89" y="170"/>
                  </a:cubicBezTo>
                  <a:cubicBezTo>
                    <a:pt x="90" y="171"/>
                    <a:pt x="86" y="169"/>
                    <a:pt x="85" y="168"/>
                  </a:cubicBezTo>
                  <a:close/>
                  <a:moveTo>
                    <a:pt x="27" y="167"/>
                  </a:moveTo>
                  <a:cubicBezTo>
                    <a:pt x="26" y="166"/>
                    <a:pt x="23" y="161"/>
                    <a:pt x="24" y="160"/>
                  </a:cubicBezTo>
                  <a:cubicBezTo>
                    <a:pt x="24" y="160"/>
                    <a:pt x="29" y="169"/>
                    <a:pt x="27" y="167"/>
                  </a:cubicBezTo>
                  <a:close/>
                  <a:moveTo>
                    <a:pt x="79" y="168"/>
                  </a:moveTo>
                  <a:cubicBezTo>
                    <a:pt x="75" y="163"/>
                    <a:pt x="81" y="170"/>
                    <a:pt x="79" y="168"/>
                  </a:cubicBezTo>
                  <a:cubicBezTo>
                    <a:pt x="79" y="168"/>
                    <a:pt x="79" y="168"/>
                    <a:pt x="79" y="168"/>
                  </a:cubicBezTo>
                  <a:close/>
                  <a:moveTo>
                    <a:pt x="43" y="223"/>
                  </a:moveTo>
                  <a:cubicBezTo>
                    <a:pt x="42" y="222"/>
                    <a:pt x="38" y="220"/>
                    <a:pt x="37" y="218"/>
                  </a:cubicBezTo>
                  <a:cubicBezTo>
                    <a:pt x="36" y="218"/>
                    <a:pt x="36" y="217"/>
                    <a:pt x="36" y="216"/>
                  </a:cubicBezTo>
                  <a:cubicBezTo>
                    <a:pt x="35" y="215"/>
                    <a:pt x="33" y="215"/>
                    <a:pt x="32" y="214"/>
                  </a:cubicBezTo>
                  <a:cubicBezTo>
                    <a:pt x="32" y="214"/>
                    <a:pt x="30" y="210"/>
                    <a:pt x="29" y="209"/>
                  </a:cubicBezTo>
                  <a:cubicBezTo>
                    <a:pt x="28" y="208"/>
                    <a:pt x="26" y="207"/>
                    <a:pt x="25" y="205"/>
                  </a:cubicBezTo>
                  <a:cubicBezTo>
                    <a:pt x="23" y="204"/>
                    <a:pt x="21" y="200"/>
                    <a:pt x="19" y="197"/>
                  </a:cubicBezTo>
                  <a:cubicBezTo>
                    <a:pt x="18" y="195"/>
                    <a:pt x="15" y="192"/>
                    <a:pt x="14" y="190"/>
                  </a:cubicBezTo>
                  <a:cubicBezTo>
                    <a:pt x="11" y="185"/>
                    <a:pt x="9" y="177"/>
                    <a:pt x="7" y="173"/>
                  </a:cubicBezTo>
                  <a:cubicBezTo>
                    <a:pt x="6" y="170"/>
                    <a:pt x="0" y="155"/>
                    <a:pt x="1" y="153"/>
                  </a:cubicBezTo>
                  <a:cubicBezTo>
                    <a:pt x="2" y="153"/>
                    <a:pt x="5" y="163"/>
                    <a:pt x="6" y="164"/>
                  </a:cubicBezTo>
                  <a:cubicBezTo>
                    <a:pt x="13" y="181"/>
                    <a:pt x="21" y="195"/>
                    <a:pt x="32" y="208"/>
                  </a:cubicBezTo>
                  <a:cubicBezTo>
                    <a:pt x="37" y="214"/>
                    <a:pt x="40" y="219"/>
                    <a:pt x="46" y="224"/>
                  </a:cubicBezTo>
                  <a:cubicBezTo>
                    <a:pt x="46" y="224"/>
                    <a:pt x="48" y="226"/>
                    <a:pt x="47" y="227"/>
                  </a:cubicBezTo>
                  <a:cubicBezTo>
                    <a:pt x="45" y="227"/>
                    <a:pt x="44" y="224"/>
                    <a:pt x="43" y="223"/>
                  </a:cubicBezTo>
                  <a:close/>
                  <a:moveTo>
                    <a:pt x="23" y="157"/>
                  </a:moveTo>
                  <a:cubicBezTo>
                    <a:pt x="22" y="155"/>
                    <a:pt x="20" y="153"/>
                    <a:pt x="22" y="151"/>
                  </a:cubicBezTo>
                  <a:cubicBezTo>
                    <a:pt x="22" y="150"/>
                    <a:pt x="24" y="158"/>
                    <a:pt x="23" y="157"/>
                  </a:cubicBezTo>
                  <a:close/>
                  <a:moveTo>
                    <a:pt x="206" y="156"/>
                  </a:moveTo>
                  <a:cubicBezTo>
                    <a:pt x="204" y="156"/>
                    <a:pt x="206" y="157"/>
                    <a:pt x="204" y="158"/>
                  </a:cubicBezTo>
                  <a:cubicBezTo>
                    <a:pt x="203" y="158"/>
                    <a:pt x="204" y="156"/>
                    <a:pt x="204" y="157"/>
                  </a:cubicBezTo>
                  <a:cubicBezTo>
                    <a:pt x="204" y="157"/>
                    <a:pt x="202" y="154"/>
                    <a:pt x="203" y="153"/>
                  </a:cubicBezTo>
                  <a:cubicBezTo>
                    <a:pt x="203" y="152"/>
                    <a:pt x="205" y="152"/>
                    <a:pt x="205" y="151"/>
                  </a:cubicBezTo>
                  <a:cubicBezTo>
                    <a:pt x="205" y="152"/>
                    <a:pt x="207" y="144"/>
                    <a:pt x="206" y="150"/>
                  </a:cubicBezTo>
                  <a:cubicBezTo>
                    <a:pt x="205" y="153"/>
                    <a:pt x="204" y="155"/>
                    <a:pt x="207" y="157"/>
                  </a:cubicBezTo>
                  <a:cubicBezTo>
                    <a:pt x="211" y="158"/>
                    <a:pt x="206" y="156"/>
                    <a:pt x="206" y="156"/>
                  </a:cubicBezTo>
                  <a:close/>
                  <a:moveTo>
                    <a:pt x="206" y="146"/>
                  </a:moveTo>
                  <a:cubicBezTo>
                    <a:pt x="205" y="143"/>
                    <a:pt x="204" y="140"/>
                    <a:pt x="206" y="138"/>
                  </a:cubicBezTo>
                  <a:cubicBezTo>
                    <a:pt x="206" y="139"/>
                    <a:pt x="207" y="149"/>
                    <a:pt x="206" y="146"/>
                  </a:cubicBezTo>
                  <a:close/>
                  <a:moveTo>
                    <a:pt x="20" y="98"/>
                  </a:moveTo>
                  <a:cubicBezTo>
                    <a:pt x="21" y="96"/>
                    <a:pt x="19" y="103"/>
                    <a:pt x="18" y="103"/>
                  </a:cubicBezTo>
                  <a:cubicBezTo>
                    <a:pt x="18" y="103"/>
                    <a:pt x="19" y="99"/>
                    <a:pt x="20" y="98"/>
                  </a:cubicBezTo>
                  <a:close/>
                  <a:moveTo>
                    <a:pt x="205" y="97"/>
                  </a:moveTo>
                  <a:cubicBezTo>
                    <a:pt x="205" y="94"/>
                    <a:pt x="209" y="108"/>
                    <a:pt x="209" y="108"/>
                  </a:cubicBezTo>
                  <a:cubicBezTo>
                    <a:pt x="209" y="107"/>
                    <a:pt x="209" y="112"/>
                    <a:pt x="209" y="112"/>
                  </a:cubicBezTo>
                  <a:cubicBezTo>
                    <a:pt x="207" y="113"/>
                    <a:pt x="209" y="111"/>
                    <a:pt x="208" y="110"/>
                  </a:cubicBezTo>
                  <a:cubicBezTo>
                    <a:pt x="207" y="108"/>
                    <a:pt x="206" y="110"/>
                    <a:pt x="206" y="109"/>
                  </a:cubicBezTo>
                  <a:cubicBezTo>
                    <a:pt x="205" y="108"/>
                    <a:pt x="207" y="109"/>
                    <a:pt x="207" y="107"/>
                  </a:cubicBezTo>
                  <a:cubicBezTo>
                    <a:pt x="207" y="105"/>
                    <a:pt x="205" y="106"/>
                    <a:pt x="205" y="105"/>
                  </a:cubicBezTo>
                  <a:cubicBezTo>
                    <a:pt x="205" y="101"/>
                    <a:pt x="206" y="107"/>
                    <a:pt x="207" y="105"/>
                  </a:cubicBezTo>
                  <a:cubicBezTo>
                    <a:pt x="207" y="104"/>
                    <a:pt x="205" y="99"/>
                    <a:pt x="205" y="97"/>
                  </a:cubicBezTo>
                  <a:close/>
                  <a:moveTo>
                    <a:pt x="40" y="86"/>
                  </a:moveTo>
                  <a:cubicBezTo>
                    <a:pt x="41" y="85"/>
                    <a:pt x="38" y="89"/>
                    <a:pt x="38" y="91"/>
                  </a:cubicBezTo>
                  <a:cubicBezTo>
                    <a:pt x="36" y="95"/>
                    <a:pt x="38" y="87"/>
                    <a:pt x="40" y="86"/>
                  </a:cubicBezTo>
                  <a:close/>
                  <a:moveTo>
                    <a:pt x="26" y="79"/>
                  </a:moveTo>
                  <a:cubicBezTo>
                    <a:pt x="26" y="79"/>
                    <a:pt x="29" y="71"/>
                    <a:pt x="30" y="71"/>
                  </a:cubicBezTo>
                  <a:cubicBezTo>
                    <a:pt x="31" y="71"/>
                    <a:pt x="27" y="78"/>
                    <a:pt x="26" y="80"/>
                  </a:cubicBezTo>
                  <a:cubicBezTo>
                    <a:pt x="23" y="83"/>
                    <a:pt x="22" y="84"/>
                    <a:pt x="24" y="81"/>
                  </a:cubicBezTo>
                  <a:cubicBezTo>
                    <a:pt x="24" y="80"/>
                    <a:pt x="25" y="80"/>
                    <a:pt x="26" y="79"/>
                  </a:cubicBezTo>
                  <a:close/>
                  <a:moveTo>
                    <a:pt x="193" y="63"/>
                  </a:moveTo>
                  <a:cubicBezTo>
                    <a:pt x="188" y="58"/>
                    <a:pt x="196" y="66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lose/>
                  <a:moveTo>
                    <a:pt x="188" y="51"/>
                  </a:moveTo>
                  <a:cubicBezTo>
                    <a:pt x="186" y="51"/>
                    <a:pt x="189" y="50"/>
                    <a:pt x="189" y="52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8" y="54"/>
                    <a:pt x="189" y="55"/>
                    <a:pt x="190" y="55"/>
                  </a:cubicBezTo>
                  <a:cubicBezTo>
                    <a:pt x="189" y="55"/>
                    <a:pt x="186" y="54"/>
                    <a:pt x="186" y="52"/>
                  </a:cubicBezTo>
                  <a:cubicBezTo>
                    <a:pt x="186" y="52"/>
                    <a:pt x="188" y="52"/>
                    <a:pt x="188" y="52"/>
                  </a:cubicBezTo>
                  <a:cubicBezTo>
                    <a:pt x="188" y="53"/>
                    <a:pt x="187" y="51"/>
                    <a:pt x="188" y="51"/>
                  </a:cubicBezTo>
                  <a:close/>
                  <a:moveTo>
                    <a:pt x="185" y="50"/>
                  </a:moveTo>
                  <a:cubicBezTo>
                    <a:pt x="185" y="50"/>
                    <a:pt x="183" y="48"/>
                    <a:pt x="184" y="48"/>
                  </a:cubicBezTo>
                  <a:cubicBezTo>
                    <a:pt x="183" y="48"/>
                    <a:pt x="179" y="45"/>
                    <a:pt x="179" y="45"/>
                  </a:cubicBezTo>
                  <a:cubicBezTo>
                    <a:pt x="179" y="44"/>
                    <a:pt x="187" y="48"/>
                    <a:pt x="187" y="49"/>
                  </a:cubicBezTo>
                  <a:cubicBezTo>
                    <a:pt x="187" y="51"/>
                    <a:pt x="184" y="50"/>
                    <a:pt x="185" y="50"/>
                  </a:cubicBezTo>
                  <a:close/>
                  <a:moveTo>
                    <a:pt x="186" y="42"/>
                  </a:moveTo>
                  <a:cubicBezTo>
                    <a:pt x="185" y="41"/>
                    <a:pt x="184" y="41"/>
                    <a:pt x="186" y="42"/>
                  </a:cubicBezTo>
                  <a:cubicBezTo>
                    <a:pt x="187" y="43"/>
                    <a:pt x="194" y="46"/>
                    <a:pt x="192" y="48"/>
                  </a:cubicBezTo>
                  <a:cubicBezTo>
                    <a:pt x="192" y="48"/>
                    <a:pt x="188" y="44"/>
                    <a:pt x="188" y="44"/>
                  </a:cubicBezTo>
                  <a:cubicBezTo>
                    <a:pt x="186" y="43"/>
                    <a:pt x="188" y="45"/>
                    <a:pt x="186" y="42"/>
                  </a:cubicBezTo>
                  <a:close/>
                  <a:moveTo>
                    <a:pt x="192" y="22"/>
                  </a:moveTo>
                  <a:cubicBezTo>
                    <a:pt x="191" y="21"/>
                    <a:pt x="196" y="24"/>
                    <a:pt x="199" y="26"/>
                  </a:cubicBezTo>
                  <a:cubicBezTo>
                    <a:pt x="201" y="28"/>
                    <a:pt x="204" y="32"/>
                    <a:pt x="200" y="28"/>
                  </a:cubicBezTo>
                  <a:cubicBezTo>
                    <a:pt x="197" y="26"/>
                    <a:pt x="193" y="24"/>
                    <a:pt x="192" y="22"/>
                  </a:cubicBezTo>
                  <a:close/>
                  <a:moveTo>
                    <a:pt x="113" y="4"/>
                  </a:moveTo>
                  <a:cubicBezTo>
                    <a:pt x="113" y="5"/>
                    <a:pt x="111" y="3"/>
                    <a:pt x="110" y="4"/>
                  </a:cubicBezTo>
                  <a:cubicBezTo>
                    <a:pt x="108" y="4"/>
                    <a:pt x="107" y="7"/>
                    <a:pt x="107" y="7"/>
                  </a:cubicBezTo>
                  <a:cubicBezTo>
                    <a:pt x="106" y="7"/>
                    <a:pt x="106" y="4"/>
                    <a:pt x="104" y="7"/>
                  </a:cubicBezTo>
                  <a:cubicBezTo>
                    <a:pt x="104" y="7"/>
                    <a:pt x="107" y="6"/>
                    <a:pt x="105" y="10"/>
                  </a:cubicBezTo>
                  <a:cubicBezTo>
                    <a:pt x="102" y="13"/>
                    <a:pt x="103" y="11"/>
                    <a:pt x="105" y="10"/>
                  </a:cubicBezTo>
                  <a:cubicBezTo>
                    <a:pt x="109" y="9"/>
                    <a:pt x="116" y="11"/>
                    <a:pt x="118" y="10"/>
                  </a:cubicBezTo>
                  <a:cubicBezTo>
                    <a:pt x="118" y="10"/>
                    <a:pt x="119" y="7"/>
                    <a:pt x="119" y="6"/>
                  </a:cubicBezTo>
                  <a:cubicBezTo>
                    <a:pt x="119" y="6"/>
                    <a:pt x="118" y="6"/>
                    <a:pt x="118" y="6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0" y="3"/>
                    <a:pt x="120" y="5"/>
                    <a:pt x="120" y="6"/>
                  </a:cubicBezTo>
                  <a:cubicBezTo>
                    <a:pt x="122" y="6"/>
                    <a:pt x="125" y="8"/>
                    <a:pt x="122" y="9"/>
                  </a:cubicBezTo>
                  <a:cubicBezTo>
                    <a:pt x="122" y="9"/>
                    <a:pt x="120" y="9"/>
                    <a:pt x="121" y="10"/>
                  </a:cubicBezTo>
                  <a:cubicBezTo>
                    <a:pt x="123" y="12"/>
                    <a:pt x="123" y="8"/>
                    <a:pt x="125" y="9"/>
                  </a:cubicBezTo>
                  <a:cubicBezTo>
                    <a:pt x="125" y="9"/>
                    <a:pt x="125" y="12"/>
                    <a:pt x="125" y="12"/>
                  </a:cubicBezTo>
                  <a:cubicBezTo>
                    <a:pt x="126" y="13"/>
                    <a:pt x="134" y="11"/>
                    <a:pt x="134" y="9"/>
                  </a:cubicBezTo>
                  <a:cubicBezTo>
                    <a:pt x="134" y="9"/>
                    <a:pt x="132" y="8"/>
                    <a:pt x="133" y="8"/>
                  </a:cubicBezTo>
                  <a:cubicBezTo>
                    <a:pt x="136" y="7"/>
                    <a:pt x="131" y="14"/>
                    <a:pt x="132" y="14"/>
                  </a:cubicBezTo>
                  <a:cubicBezTo>
                    <a:pt x="133" y="16"/>
                    <a:pt x="134" y="10"/>
                    <a:pt x="134" y="10"/>
                  </a:cubicBezTo>
                  <a:cubicBezTo>
                    <a:pt x="134" y="10"/>
                    <a:pt x="140" y="11"/>
                    <a:pt x="140" y="12"/>
                  </a:cubicBezTo>
                  <a:cubicBezTo>
                    <a:pt x="139" y="11"/>
                    <a:pt x="136" y="16"/>
                    <a:pt x="137" y="15"/>
                  </a:cubicBezTo>
                  <a:cubicBezTo>
                    <a:pt x="136" y="16"/>
                    <a:pt x="137" y="12"/>
                    <a:pt x="135" y="13"/>
                  </a:cubicBezTo>
                  <a:cubicBezTo>
                    <a:pt x="135" y="13"/>
                    <a:pt x="132" y="18"/>
                    <a:pt x="132" y="18"/>
                  </a:cubicBezTo>
                  <a:cubicBezTo>
                    <a:pt x="132" y="19"/>
                    <a:pt x="142" y="14"/>
                    <a:pt x="139" y="18"/>
                  </a:cubicBezTo>
                  <a:cubicBezTo>
                    <a:pt x="139" y="18"/>
                    <a:pt x="138" y="19"/>
                    <a:pt x="139" y="19"/>
                  </a:cubicBezTo>
                  <a:cubicBezTo>
                    <a:pt x="141" y="20"/>
                    <a:pt x="141" y="17"/>
                    <a:pt x="142" y="18"/>
                  </a:cubicBezTo>
                  <a:cubicBezTo>
                    <a:pt x="144" y="18"/>
                    <a:pt x="140" y="19"/>
                    <a:pt x="142" y="21"/>
                  </a:cubicBezTo>
                  <a:cubicBezTo>
                    <a:pt x="141" y="20"/>
                    <a:pt x="145" y="21"/>
                    <a:pt x="146" y="20"/>
                  </a:cubicBezTo>
                  <a:cubicBezTo>
                    <a:pt x="146" y="20"/>
                    <a:pt x="147" y="17"/>
                    <a:pt x="148" y="18"/>
                  </a:cubicBezTo>
                  <a:cubicBezTo>
                    <a:pt x="149" y="20"/>
                    <a:pt x="146" y="22"/>
                    <a:pt x="145" y="23"/>
                  </a:cubicBezTo>
                  <a:cubicBezTo>
                    <a:pt x="144" y="23"/>
                    <a:pt x="143" y="21"/>
                    <a:pt x="141" y="21"/>
                  </a:cubicBezTo>
                  <a:cubicBezTo>
                    <a:pt x="139" y="22"/>
                    <a:pt x="140" y="28"/>
                    <a:pt x="141" y="25"/>
                  </a:cubicBezTo>
                  <a:cubicBezTo>
                    <a:pt x="142" y="22"/>
                    <a:pt x="144" y="25"/>
                    <a:pt x="143" y="25"/>
                  </a:cubicBezTo>
                  <a:cubicBezTo>
                    <a:pt x="144" y="26"/>
                    <a:pt x="147" y="25"/>
                    <a:pt x="147" y="25"/>
                  </a:cubicBezTo>
                  <a:cubicBezTo>
                    <a:pt x="148" y="25"/>
                    <a:pt x="146" y="27"/>
                    <a:pt x="146" y="26"/>
                  </a:cubicBezTo>
                  <a:cubicBezTo>
                    <a:pt x="145" y="29"/>
                    <a:pt x="151" y="29"/>
                    <a:pt x="151" y="29"/>
                  </a:cubicBezTo>
                  <a:cubicBezTo>
                    <a:pt x="152" y="30"/>
                    <a:pt x="151" y="31"/>
                    <a:pt x="151" y="32"/>
                  </a:cubicBezTo>
                  <a:cubicBezTo>
                    <a:pt x="153" y="35"/>
                    <a:pt x="162" y="33"/>
                    <a:pt x="164" y="36"/>
                  </a:cubicBezTo>
                  <a:cubicBezTo>
                    <a:pt x="164" y="36"/>
                    <a:pt x="165" y="37"/>
                    <a:pt x="165" y="37"/>
                  </a:cubicBezTo>
                  <a:cubicBezTo>
                    <a:pt x="166" y="37"/>
                    <a:pt x="168" y="32"/>
                    <a:pt x="166" y="31"/>
                  </a:cubicBezTo>
                  <a:cubicBezTo>
                    <a:pt x="163" y="29"/>
                    <a:pt x="170" y="30"/>
                    <a:pt x="171" y="31"/>
                  </a:cubicBezTo>
                  <a:cubicBezTo>
                    <a:pt x="173" y="32"/>
                    <a:pt x="178" y="37"/>
                    <a:pt x="171" y="34"/>
                  </a:cubicBezTo>
                  <a:cubicBezTo>
                    <a:pt x="168" y="32"/>
                    <a:pt x="169" y="32"/>
                    <a:pt x="167" y="35"/>
                  </a:cubicBezTo>
                  <a:cubicBezTo>
                    <a:pt x="167" y="36"/>
                    <a:pt x="165" y="35"/>
                    <a:pt x="166" y="36"/>
                  </a:cubicBezTo>
                  <a:cubicBezTo>
                    <a:pt x="167" y="39"/>
                    <a:pt x="171" y="38"/>
                    <a:pt x="171" y="38"/>
                  </a:cubicBezTo>
                  <a:cubicBezTo>
                    <a:pt x="172" y="38"/>
                    <a:pt x="171" y="39"/>
                    <a:pt x="171" y="39"/>
                  </a:cubicBezTo>
                  <a:cubicBezTo>
                    <a:pt x="172" y="41"/>
                    <a:pt x="175" y="40"/>
                    <a:pt x="177" y="42"/>
                  </a:cubicBezTo>
                  <a:cubicBezTo>
                    <a:pt x="178" y="43"/>
                    <a:pt x="180" y="44"/>
                    <a:pt x="178" y="44"/>
                  </a:cubicBezTo>
                  <a:cubicBezTo>
                    <a:pt x="177" y="45"/>
                    <a:pt x="173" y="39"/>
                    <a:pt x="171" y="41"/>
                  </a:cubicBezTo>
                  <a:cubicBezTo>
                    <a:pt x="171" y="41"/>
                    <a:pt x="183" y="50"/>
                    <a:pt x="176" y="46"/>
                  </a:cubicBezTo>
                  <a:cubicBezTo>
                    <a:pt x="175" y="45"/>
                    <a:pt x="172" y="42"/>
                    <a:pt x="171" y="42"/>
                  </a:cubicBezTo>
                  <a:cubicBezTo>
                    <a:pt x="168" y="43"/>
                    <a:pt x="176" y="46"/>
                    <a:pt x="174" y="47"/>
                  </a:cubicBezTo>
                  <a:cubicBezTo>
                    <a:pt x="174" y="48"/>
                    <a:pt x="170" y="45"/>
                    <a:pt x="171" y="44"/>
                  </a:cubicBezTo>
                  <a:cubicBezTo>
                    <a:pt x="170" y="45"/>
                    <a:pt x="169" y="49"/>
                    <a:pt x="169" y="49"/>
                  </a:cubicBezTo>
                  <a:cubicBezTo>
                    <a:pt x="170" y="52"/>
                    <a:pt x="172" y="50"/>
                    <a:pt x="174" y="51"/>
                  </a:cubicBezTo>
                  <a:cubicBezTo>
                    <a:pt x="174" y="51"/>
                    <a:pt x="176" y="55"/>
                    <a:pt x="176" y="55"/>
                  </a:cubicBezTo>
                  <a:cubicBezTo>
                    <a:pt x="176" y="55"/>
                    <a:pt x="172" y="55"/>
                    <a:pt x="172" y="55"/>
                  </a:cubicBezTo>
                  <a:cubicBezTo>
                    <a:pt x="170" y="57"/>
                    <a:pt x="176" y="58"/>
                    <a:pt x="175" y="58"/>
                  </a:cubicBezTo>
                  <a:cubicBezTo>
                    <a:pt x="178" y="60"/>
                    <a:pt x="176" y="61"/>
                    <a:pt x="178" y="63"/>
                  </a:cubicBezTo>
                  <a:cubicBezTo>
                    <a:pt x="178" y="63"/>
                    <a:pt x="180" y="61"/>
                    <a:pt x="181" y="63"/>
                  </a:cubicBezTo>
                  <a:cubicBezTo>
                    <a:pt x="181" y="62"/>
                    <a:pt x="181" y="66"/>
                    <a:pt x="181" y="68"/>
                  </a:cubicBezTo>
                  <a:cubicBezTo>
                    <a:pt x="182" y="69"/>
                    <a:pt x="184" y="68"/>
                    <a:pt x="186" y="70"/>
                  </a:cubicBezTo>
                  <a:cubicBezTo>
                    <a:pt x="186" y="71"/>
                    <a:pt x="186" y="72"/>
                    <a:pt x="186" y="73"/>
                  </a:cubicBezTo>
                  <a:cubicBezTo>
                    <a:pt x="187" y="73"/>
                    <a:pt x="187" y="72"/>
                    <a:pt x="187" y="73"/>
                  </a:cubicBezTo>
                  <a:cubicBezTo>
                    <a:pt x="188" y="75"/>
                    <a:pt x="192" y="77"/>
                    <a:pt x="193" y="73"/>
                  </a:cubicBezTo>
                  <a:cubicBezTo>
                    <a:pt x="193" y="73"/>
                    <a:pt x="192" y="71"/>
                    <a:pt x="192" y="71"/>
                  </a:cubicBezTo>
                  <a:cubicBezTo>
                    <a:pt x="194" y="71"/>
                    <a:pt x="195" y="74"/>
                    <a:pt x="195" y="74"/>
                  </a:cubicBezTo>
                  <a:cubicBezTo>
                    <a:pt x="194" y="71"/>
                    <a:pt x="190" y="80"/>
                    <a:pt x="195" y="80"/>
                  </a:cubicBezTo>
                  <a:cubicBezTo>
                    <a:pt x="198" y="79"/>
                    <a:pt x="196" y="76"/>
                    <a:pt x="196" y="81"/>
                  </a:cubicBezTo>
                  <a:cubicBezTo>
                    <a:pt x="196" y="81"/>
                    <a:pt x="197" y="84"/>
                    <a:pt x="197" y="84"/>
                  </a:cubicBezTo>
                  <a:cubicBezTo>
                    <a:pt x="197" y="84"/>
                    <a:pt x="200" y="80"/>
                    <a:pt x="200" y="85"/>
                  </a:cubicBezTo>
                  <a:cubicBezTo>
                    <a:pt x="200" y="85"/>
                    <a:pt x="198" y="84"/>
                    <a:pt x="198" y="85"/>
                  </a:cubicBezTo>
                  <a:cubicBezTo>
                    <a:pt x="198" y="83"/>
                    <a:pt x="200" y="94"/>
                    <a:pt x="199" y="94"/>
                  </a:cubicBezTo>
                  <a:cubicBezTo>
                    <a:pt x="201" y="95"/>
                    <a:pt x="201" y="91"/>
                    <a:pt x="202" y="91"/>
                  </a:cubicBezTo>
                  <a:cubicBezTo>
                    <a:pt x="204" y="91"/>
                    <a:pt x="203" y="95"/>
                    <a:pt x="204" y="94"/>
                  </a:cubicBezTo>
                  <a:cubicBezTo>
                    <a:pt x="204" y="94"/>
                    <a:pt x="201" y="95"/>
                    <a:pt x="201" y="96"/>
                  </a:cubicBezTo>
                  <a:cubicBezTo>
                    <a:pt x="200" y="97"/>
                    <a:pt x="202" y="102"/>
                    <a:pt x="203" y="103"/>
                  </a:cubicBezTo>
                  <a:cubicBezTo>
                    <a:pt x="204" y="108"/>
                    <a:pt x="208" y="131"/>
                    <a:pt x="206" y="134"/>
                  </a:cubicBezTo>
                  <a:cubicBezTo>
                    <a:pt x="205" y="135"/>
                    <a:pt x="205" y="129"/>
                    <a:pt x="203" y="132"/>
                  </a:cubicBezTo>
                  <a:cubicBezTo>
                    <a:pt x="202" y="133"/>
                    <a:pt x="202" y="137"/>
                    <a:pt x="201" y="137"/>
                  </a:cubicBezTo>
                  <a:cubicBezTo>
                    <a:pt x="198" y="137"/>
                    <a:pt x="201" y="126"/>
                    <a:pt x="201" y="124"/>
                  </a:cubicBezTo>
                  <a:cubicBezTo>
                    <a:pt x="201" y="125"/>
                    <a:pt x="198" y="126"/>
                    <a:pt x="199" y="124"/>
                  </a:cubicBezTo>
                  <a:cubicBezTo>
                    <a:pt x="197" y="128"/>
                    <a:pt x="199" y="133"/>
                    <a:pt x="198" y="134"/>
                  </a:cubicBezTo>
                  <a:cubicBezTo>
                    <a:pt x="195" y="135"/>
                    <a:pt x="199" y="123"/>
                    <a:pt x="196" y="124"/>
                  </a:cubicBezTo>
                  <a:cubicBezTo>
                    <a:pt x="193" y="126"/>
                    <a:pt x="192" y="140"/>
                    <a:pt x="193" y="141"/>
                  </a:cubicBezTo>
                  <a:cubicBezTo>
                    <a:pt x="192" y="140"/>
                    <a:pt x="195" y="143"/>
                    <a:pt x="196" y="142"/>
                  </a:cubicBezTo>
                  <a:cubicBezTo>
                    <a:pt x="195" y="143"/>
                    <a:pt x="194" y="142"/>
                    <a:pt x="193" y="143"/>
                  </a:cubicBezTo>
                  <a:cubicBezTo>
                    <a:pt x="189" y="145"/>
                    <a:pt x="192" y="149"/>
                    <a:pt x="194" y="148"/>
                  </a:cubicBezTo>
                  <a:cubicBezTo>
                    <a:pt x="196" y="147"/>
                    <a:pt x="195" y="145"/>
                    <a:pt x="196" y="143"/>
                  </a:cubicBezTo>
                  <a:cubicBezTo>
                    <a:pt x="197" y="142"/>
                    <a:pt x="199" y="141"/>
                    <a:pt x="199" y="139"/>
                  </a:cubicBezTo>
                  <a:cubicBezTo>
                    <a:pt x="200" y="134"/>
                    <a:pt x="202" y="141"/>
                    <a:pt x="201" y="143"/>
                  </a:cubicBezTo>
                  <a:cubicBezTo>
                    <a:pt x="201" y="143"/>
                    <a:pt x="200" y="142"/>
                    <a:pt x="200" y="144"/>
                  </a:cubicBezTo>
                  <a:cubicBezTo>
                    <a:pt x="199" y="144"/>
                    <a:pt x="197" y="152"/>
                    <a:pt x="197" y="154"/>
                  </a:cubicBezTo>
                  <a:cubicBezTo>
                    <a:pt x="196" y="155"/>
                    <a:pt x="198" y="158"/>
                    <a:pt x="198" y="158"/>
                  </a:cubicBezTo>
                  <a:cubicBezTo>
                    <a:pt x="196" y="162"/>
                    <a:pt x="191" y="168"/>
                    <a:pt x="191" y="170"/>
                  </a:cubicBezTo>
                  <a:cubicBezTo>
                    <a:pt x="190" y="171"/>
                    <a:pt x="191" y="171"/>
                    <a:pt x="192" y="171"/>
                  </a:cubicBezTo>
                  <a:cubicBezTo>
                    <a:pt x="190" y="175"/>
                    <a:pt x="186" y="182"/>
                    <a:pt x="182" y="183"/>
                  </a:cubicBezTo>
                  <a:cubicBezTo>
                    <a:pt x="180" y="184"/>
                    <a:pt x="182" y="182"/>
                    <a:pt x="183" y="181"/>
                  </a:cubicBezTo>
                  <a:cubicBezTo>
                    <a:pt x="185" y="180"/>
                    <a:pt x="187" y="177"/>
                    <a:pt x="189" y="175"/>
                  </a:cubicBezTo>
                  <a:cubicBezTo>
                    <a:pt x="189" y="175"/>
                    <a:pt x="191" y="172"/>
                    <a:pt x="191" y="172"/>
                  </a:cubicBezTo>
                  <a:cubicBezTo>
                    <a:pt x="191" y="171"/>
                    <a:pt x="190" y="172"/>
                    <a:pt x="190" y="172"/>
                  </a:cubicBezTo>
                  <a:cubicBezTo>
                    <a:pt x="191" y="170"/>
                    <a:pt x="192" y="164"/>
                    <a:pt x="194" y="160"/>
                  </a:cubicBezTo>
                  <a:cubicBezTo>
                    <a:pt x="194" y="161"/>
                    <a:pt x="197" y="157"/>
                    <a:pt x="197" y="155"/>
                  </a:cubicBezTo>
                  <a:cubicBezTo>
                    <a:pt x="196" y="155"/>
                    <a:pt x="195" y="156"/>
                    <a:pt x="196" y="157"/>
                  </a:cubicBezTo>
                  <a:cubicBezTo>
                    <a:pt x="195" y="154"/>
                    <a:pt x="195" y="148"/>
                    <a:pt x="194" y="152"/>
                  </a:cubicBezTo>
                  <a:cubicBezTo>
                    <a:pt x="194" y="153"/>
                    <a:pt x="194" y="154"/>
                    <a:pt x="195" y="154"/>
                  </a:cubicBezTo>
                  <a:cubicBezTo>
                    <a:pt x="195" y="154"/>
                    <a:pt x="191" y="160"/>
                    <a:pt x="191" y="162"/>
                  </a:cubicBezTo>
                  <a:cubicBezTo>
                    <a:pt x="190" y="164"/>
                    <a:pt x="192" y="162"/>
                    <a:pt x="191" y="163"/>
                  </a:cubicBezTo>
                  <a:cubicBezTo>
                    <a:pt x="188" y="164"/>
                    <a:pt x="186" y="170"/>
                    <a:pt x="183" y="173"/>
                  </a:cubicBezTo>
                  <a:cubicBezTo>
                    <a:pt x="183" y="174"/>
                    <a:pt x="181" y="174"/>
                    <a:pt x="181" y="174"/>
                  </a:cubicBezTo>
                  <a:cubicBezTo>
                    <a:pt x="181" y="175"/>
                    <a:pt x="181" y="176"/>
                    <a:pt x="181" y="177"/>
                  </a:cubicBezTo>
                  <a:cubicBezTo>
                    <a:pt x="180" y="178"/>
                    <a:pt x="177" y="181"/>
                    <a:pt x="176" y="181"/>
                  </a:cubicBezTo>
                  <a:cubicBezTo>
                    <a:pt x="175" y="182"/>
                    <a:pt x="173" y="184"/>
                    <a:pt x="172" y="185"/>
                  </a:cubicBezTo>
                  <a:cubicBezTo>
                    <a:pt x="166" y="190"/>
                    <a:pt x="158" y="196"/>
                    <a:pt x="150" y="198"/>
                  </a:cubicBezTo>
                  <a:cubicBezTo>
                    <a:pt x="149" y="198"/>
                    <a:pt x="148" y="197"/>
                    <a:pt x="148" y="197"/>
                  </a:cubicBezTo>
                  <a:cubicBezTo>
                    <a:pt x="146" y="198"/>
                    <a:pt x="144" y="200"/>
                    <a:pt x="142" y="200"/>
                  </a:cubicBezTo>
                  <a:cubicBezTo>
                    <a:pt x="141" y="200"/>
                    <a:pt x="143" y="198"/>
                    <a:pt x="143" y="198"/>
                  </a:cubicBezTo>
                  <a:cubicBezTo>
                    <a:pt x="142" y="197"/>
                    <a:pt x="128" y="203"/>
                    <a:pt x="141" y="201"/>
                  </a:cubicBezTo>
                  <a:cubicBezTo>
                    <a:pt x="152" y="200"/>
                    <a:pt x="167" y="192"/>
                    <a:pt x="171" y="187"/>
                  </a:cubicBezTo>
                  <a:cubicBezTo>
                    <a:pt x="173" y="186"/>
                    <a:pt x="176" y="184"/>
                    <a:pt x="171" y="189"/>
                  </a:cubicBezTo>
                  <a:cubicBezTo>
                    <a:pt x="167" y="194"/>
                    <a:pt x="167" y="192"/>
                    <a:pt x="162" y="196"/>
                  </a:cubicBezTo>
                  <a:cubicBezTo>
                    <a:pt x="151" y="207"/>
                    <a:pt x="129" y="205"/>
                    <a:pt x="114" y="207"/>
                  </a:cubicBezTo>
                  <a:cubicBezTo>
                    <a:pt x="110" y="208"/>
                    <a:pt x="109" y="205"/>
                    <a:pt x="105" y="206"/>
                  </a:cubicBezTo>
                  <a:cubicBezTo>
                    <a:pt x="105" y="206"/>
                    <a:pt x="105" y="207"/>
                    <a:pt x="105" y="207"/>
                  </a:cubicBezTo>
                  <a:cubicBezTo>
                    <a:pt x="105" y="207"/>
                    <a:pt x="102" y="206"/>
                    <a:pt x="101" y="206"/>
                  </a:cubicBezTo>
                  <a:cubicBezTo>
                    <a:pt x="101" y="208"/>
                    <a:pt x="113" y="212"/>
                    <a:pt x="117" y="212"/>
                  </a:cubicBezTo>
                  <a:cubicBezTo>
                    <a:pt x="119" y="213"/>
                    <a:pt x="119" y="212"/>
                    <a:pt x="121" y="212"/>
                  </a:cubicBezTo>
                  <a:cubicBezTo>
                    <a:pt x="120" y="212"/>
                    <a:pt x="120" y="215"/>
                    <a:pt x="122" y="213"/>
                  </a:cubicBezTo>
                  <a:cubicBezTo>
                    <a:pt x="120" y="216"/>
                    <a:pt x="116" y="213"/>
                    <a:pt x="113" y="212"/>
                  </a:cubicBezTo>
                  <a:cubicBezTo>
                    <a:pt x="110" y="211"/>
                    <a:pt x="106" y="212"/>
                    <a:pt x="104" y="212"/>
                  </a:cubicBezTo>
                  <a:cubicBezTo>
                    <a:pt x="104" y="212"/>
                    <a:pt x="99" y="210"/>
                    <a:pt x="98" y="211"/>
                  </a:cubicBezTo>
                  <a:cubicBezTo>
                    <a:pt x="98" y="212"/>
                    <a:pt x="108" y="214"/>
                    <a:pt x="108" y="214"/>
                  </a:cubicBezTo>
                  <a:cubicBezTo>
                    <a:pt x="109" y="215"/>
                    <a:pt x="109" y="216"/>
                    <a:pt x="107" y="215"/>
                  </a:cubicBezTo>
                  <a:cubicBezTo>
                    <a:pt x="99" y="213"/>
                    <a:pt x="88" y="209"/>
                    <a:pt x="80" y="203"/>
                  </a:cubicBezTo>
                  <a:cubicBezTo>
                    <a:pt x="79" y="203"/>
                    <a:pt x="70" y="197"/>
                    <a:pt x="75" y="201"/>
                  </a:cubicBezTo>
                  <a:cubicBezTo>
                    <a:pt x="79" y="204"/>
                    <a:pt x="85" y="210"/>
                    <a:pt x="90" y="212"/>
                  </a:cubicBezTo>
                  <a:cubicBezTo>
                    <a:pt x="91" y="212"/>
                    <a:pt x="91" y="211"/>
                    <a:pt x="91" y="211"/>
                  </a:cubicBezTo>
                  <a:cubicBezTo>
                    <a:pt x="101" y="215"/>
                    <a:pt x="108" y="218"/>
                    <a:pt x="114" y="219"/>
                  </a:cubicBezTo>
                  <a:cubicBezTo>
                    <a:pt x="117" y="220"/>
                    <a:pt x="118" y="218"/>
                    <a:pt x="121" y="218"/>
                  </a:cubicBezTo>
                  <a:cubicBezTo>
                    <a:pt x="118" y="217"/>
                    <a:pt x="121" y="221"/>
                    <a:pt x="123" y="220"/>
                  </a:cubicBezTo>
                  <a:cubicBezTo>
                    <a:pt x="121" y="221"/>
                    <a:pt x="112" y="221"/>
                    <a:pt x="109" y="220"/>
                  </a:cubicBezTo>
                  <a:cubicBezTo>
                    <a:pt x="107" y="219"/>
                    <a:pt x="101" y="216"/>
                    <a:pt x="98" y="216"/>
                  </a:cubicBezTo>
                  <a:cubicBezTo>
                    <a:pt x="96" y="217"/>
                    <a:pt x="98" y="218"/>
                    <a:pt x="97" y="216"/>
                  </a:cubicBezTo>
                  <a:cubicBezTo>
                    <a:pt x="95" y="214"/>
                    <a:pt x="90" y="214"/>
                    <a:pt x="86" y="212"/>
                  </a:cubicBezTo>
                  <a:cubicBezTo>
                    <a:pt x="81" y="209"/>
                    <a:pt x="74" y="204"/>
                    <a:pt x="69" y="200"/>
                  </a:cubicBezTo>
                  <a:cubicBezTo>
                    <a:pt x="59" y="192"/>
                    <a:pt x="50" y="176"/>
                    <a:pt x="45" y="162"/>
                  </a:cubicBezTo>
                  <a:cubicBezTo>
                    <a:pt x="44" y="159"/>
                    <a:pt x="42" y="155"/>
                    <a:pt x="44" y="161"/>
                  </a:cubicBezTo>
                  <a:cubicBezTo>
                    <a:pt x="44" y="163"/>
                    <a:pt x="45" y="166"/>
                    <a:pt x="46" y="169"/>
                  </a:cubicBezTo>
                  <a:cubicBezTo>
                    <a:pt x="46" y="172"/>
                    <a:pt x="49" y="178"/>
                    <a:pt x="51" y="181"/>
                  </a:cubicBezTo>
                  <a:cubicBezTo>
                    <a:pt x="52" y="182"/>
                    <a:pt x="56" y="183"/>
                    <a:pt x="56" y="186"/>
                  </a:cubicBezTo>
                  <a:cubicBezTo>
                    <a:pt x="56" y="184"/>
                    <a:pt x="52" y="183"/>
                    <a:pt x="53" y="185"/>
                  </a:cubicBezTo>
                  <a:cubicBezTo>
                    <a:pt x="58" y="193"/>
                    <a:pt x="64" y="199"/>
                    <a:pt x="71" y="205"/>
                  </a:cubicBezTo>
                  <a:cubicBezTo>
                    <a:pt x="83" y="216"/>
                    <a:pt x="97" y="224"/>
                    <a:pt x="115" y="225"/>
                  </a:cubicBezTo>
                  <a:cubicBezTo>
                    <a:pt x="116" y="225"/>
                    <a:pt x="120" y="226"/>
                    <a:pt x="121" y="225"/>
                  </a:cubicBezTo>
                  <a:cubicBezTo>
                    <a:pt x="122" y="224"/>
                    <a:pt x="119" y="223"/>
                    <a:pt x="120" y="223"/>
                  </a:cubicBezTo>
                  <a:cubicBezTo>
                    <a:pt x="121" y="222"/>
                    <a:pt x="127" y="223"/>
                    <a:pt x="132" y="223"/>
                  </a:cubicBezTo>
                  <a:cubicBezTo>
                    <a:pt x="134" y="222"/>
                    <a:pt x="136" y="221"/>
                    <a:pt x="138" y="222"/>
                  </a:cubicBezTo>
                  <a:cubicBezTo>
                    <a:pt x="140" y="222"/>
                    <a:pt x="143" y="223"/>
                    <a:pt x="139" y="224"/>
                  </a:cubicBezTo>
                  <a:cubicBezTo>
                    <a:pt x="137" y="224"/>
                    <a:pt x="135" y="225"/>
                    <a:pt x="140" y="225"/>
                  </a:cubicBezTo>
                  <a:cubicBezTo>
                    <a:pt x="143" y="224"/>
                    <a:pt x="150" y="222"/>
                    <a:pt x="154" y="221"/>
                  </a:cubicBezTo>
                  <a:cubicBezTo>
                    <a:pt x="180" y="215"/>
                    <a:pt x="195" y="197"/>
                    <a:pt x="207" y="175"/>
                  </a:cubicBezTo>
                  <a:cubicBezTo>
                    <a:pt x="210" y="168"/>
                    <a:pt x="214" y="162"/>
                    <a:pt x="216" y="153"/>
                  </a:cubicBezTo>
                  <a:cubicBezTo>
                    <a:pt x="216" y="151"/>
                    <a:pt x="216" y="149"/>
                    <a:pt x="216" y="148"/>
                  </a:cubicBezTo>
                  <a:cubicBezTo>
                    <a:pt x="216" y="149"/>
                    <a:pt x="218" y="145"/>
                    <a:pt x="219" y="142"/>
                  </a:cubicBezTo>
                  <a:cubicBezTo>
                    <a:pt x="220" y="137"/>
                    <a:pt x="217" y="155"/>
                    <a:pt x="220" y="145"/>
                  </a:cubicBezTo>
                  <a:cubicBezTo>
                    <a:pt x="222" y="140"/>
                    <a:pt x="222" y="142"/>
                    <a:pt x="221" y="148"/>
                  </a:cubicBezTo>
                  <a:cubicBezTo>
                    <a:pt x="222" y="147"/>
                    <a:pt x="216" y="160"/>
                    <a:pt x="217" y="161"/>
                  </a:cubicBezTo>
                  <a:cubicBezTo>
                    <a:pt x="218" y="161"/>
                    <a:pt x="219" y="158"/>
                    <a:pt x="220" y="157"/>
                  </a:cubicBezTo>
                  <a:cubicBezTo>
                    <a:pt x="220" y="155"/>
                    <a:pt x="221" y="149"/>
                    <a:pt x="221" y="153"/>
                  </a:cubicBezTo>
                  <a:cubicBezTo>
                    <a:pt x="219" y="167"/>
                    <a:pt x="222" y="150"/>
                    <a:pt x="221" y="156"/>
                  </a:cubicBezTo>
                  <a:cubicBezTo>
                    <a:pt x="220" y="160"/>
                    <a:pt x="218" y="163"/>
                    <a:pt x="217" y="165"/>
                  </a:cubicBezTo>
                  <a:cubicBezTo>
                    <a:pt x="215" y="168"/>
                    <a:pt x="212" y="175"/>
                    <a:pt x="212" y="176"/>
                  </a:cubicBezTo>
                  <a:cubicBezTo>
                    <a:pt x="212" y="178"/>
                    <a:pt x="214" y="174"/>
                    <a:pt x="214" y="175"/>
                  </a:cubicBezTo>
                  <a:cubicBezTo>
                    <a:pt x="213" y="182"/>
                    <a:pt x="199" y="199"/>
                    <a:pt x="192" y="205"/>
                  </a:cubicBezTo>
                  <a:cubicBezTo>
                    <a:pt x="186" y="209"/>
                    <a:pt x="179" y="214"/>
                    <a:pt x="173" y="217"/>
                  </a:cubicBezTo>
                  <a:cubicBezTo>
                    <a:pt x="167" y="221"/>
                    <a:pt x="179" y="216"/>
                    <a:pt x="178" y="216"/>
                  </a:cubicBezTo>
                  <a:cubicBezTo>
                    <a:pt x="179" y="216"/>
                    <a:pt x="174" y="219"/>
                    <a:pt x="172" y="220"/>
                  </a:cubicBezTo>
                  <a:cubicBezTo>
                    <a:pt x="159" y="226"/>
                    <a:pt x="145" y="231"/>
                    <a:pt x="128" y="232"/>
                  </a:cubicBezTo>
                  <a:cubicBezTo>
                    <a:pt x="116" y="233"/>
                    <a:pt x="109" y="230"/>
                    <a:pt x="100" y="229"/>
                  </a:cubicBezTo>
                  <a:cubicBezTo>
                    <a:pt x="97" y="229"/>
                    <a:pt x="94" y="230"/>
                    <a:pt x="93" y="230"/>
                  </a:cubicBezTo>
                  <a:cubicBezTo>
                    <a:pt x="93" y="230"/>
                    <a:pt x="93" y="228"/>
                    <a:pt x="93" y="228"/>
                  </a:cubicBezTo>
                  <a:cubicBezTo>
                    <a:pt x="93" y="228"/>
                    <a:pt x="89" y="228"/>
                    <a:pt x="86" y="227"/>
                  </a:cubicBezTo>
                  <a:cubicBezTo>
                    <a:pt x="86" y="227"/>
                    <a:pt x="86" y="226"/>
                    <a:pt x="86" y="226"/>
                  </a:cubicBezTo>
                  <a:cubicBezTo>
                    <a:pt x="85" y="225"/>
                    <a:pt x="82" y="226"/>
                    <a:pt x="82" y="226"/>
                  </a:cubicBezTo>
                  <a:cubicBezTo>
                    <a:pt x="82" y="226"/>
                    <a:pt x="80" y="222"/>
                    <a:pt x="79" y="222"/>
                  </a:cubicBezTo>
                  <a:cubicBezTo>
                    <a:pt x="80" y="222"/>
                    <a:pt x="76" y="223"/>
                    <a:pt x="75" y="223"/>
                  </a:cubicBezTo>
                  <a:cubicBezTo>
                    <a:pt x="74" y="222"/>
                    <a:pt x="74" y="220"/>
                    <a:pt x="74" y="220"/>
                  </a:cubicBezTo>
                  <a:cubicBezTo>
                    <a:pt x="72" y="219"/>
                    <a:pt x="74" y="221"/>
                    <a:pt x="73" y="221"/>
                  </a:cubicBezTo>
                  <a:cubicBezTo>
                    <a:pt x="72" y="221"/>
                    <a:pt x="72" y="219"/>
                    <a:pt x="71" y="218"/>
                  </a:cubicBezTo>
                  <a:cubicBezTo>
                    <a:pt x="71" y="218"/>
                    <a:pt x="70" y="219"/>
                    <a:pt x="69" y="219"/>
                  </a:cubicBezTo>
                  <a:cubicBezTo>
                    <a:pt x="69" y="219"/>
                    <a:pt x="70" y="218"/>
                    <a:pt x="70" y="217"/>
                  </a:cubicBezTo>
                  <a:cubicBezTo>
                    <a:pt x="70" y="218"/>
                    <a:pt x="66" y="217"/>
                    <a:pt x="66" y="217"/>
                  </a:cubicBezTo>
                  <a:cubicBezTo>
                    <a:pt x="64" y="220"/>
                    <a:pt x="71" y="220"/>
                    <a:pt x="73" y="222"/>
                  </a:cubicBezTo>
                  <a:cubicBezTo>
                    <a:pt x="74" y="222"/>
                    <a:pt x="73" y="223"/>
                    <a:pt x="74" y="224"/>
                  </a:cubicBezTo>
                  <a:cubicBezTo>
                    <a:pt x="76" y="226"/>
                    <a:pt x="98" y="234"/>
                    <a:pt x="105" y="236"/>
                  </a:cubicBezTo>
                  <a:cubicBezTo>
                    <a:pt x="114" y="238"/>
                    <a:pt x="130" y="238"/>
                    <a:pt x="137" y="237"/>
                  </a:cubicBezTo>
                  <a:cubicBezTo>
                    <a:pt x="136" y="237"/>
                    <a:pt x="152" y="234"/>
                    <a:pt x="145" y="237"/>
                  </a:cubicBezTo>
                  <a:cubicBezTo>
                    <a:pt x="141" y="238"/>
                    <a:pt x="129" y="239"/>
                    <a:pt x="128" y="239"/>
                  </a:cubicBezTo>
                  <a:cubicBezTo>
                    <a:pt x="126" y="239"/>
                    <a:pt x="118" y="239"/>
                    <a:pt x="114" y="239"/>
                  </a:cubicBezTo>
                  <a:cubicBezTo>
                    <a:pt x="110" y="239"/>
                    <a:pt x="107" y="237"/>
                    <a:pt x="102" y="236"/>
                  </a:cubicBezTo>
                  <a:cubicBezTo>
                    <a:pt x="100" y="236"/>
                    <a:pt x="98" y="236"/>
                    <a:pt x="96" y="236"/>
                  </a:cubicBezTo>
                  <a:cubicBezTo>
                    <a:pt x="93" y="236"/>
                    <a:pt x="89" y="234"/>
                    <a:pt x="88" y="234"/>
                  </a:cubicBezTo>
                  <a:cubicBezTo>
                    <a:pt x="87" y="234"/>
                    <a:pt x="86" y="234"/>
                    <a:pt x="85" y="233"/>
                  </a:cubicBezTo>
                  <a:cubicBezTo>
                    <a:pt x="85" y="233"/>
                    <a:pt x="88" y="233"/>
                    <a:pt x="87" y="234"/>
                  </a:cubicBezTo>
                  <a:cubicBezTo>
                    <a:pt x="88" y="233"/>
                    <a:pt x="82" y="232"/>
                    <a:pt x="84" y="233"/>
                  </a:cubicBezTo>
                  <a:cubicBezTo>
                    <a:pt x="83" y="232"/>
                    <a:pt x="82" y="231"/>
                    <a:pt x="81" y="230"/>
                  </a:cubicBezTo>
                  <a:cubicBezTo>
                    <a:pt x="74" y="227"/>
                    <a:pt x="67" y="224"/>
                    <a:pt x="61" y="219"/>
                  </a:cubicBezTo>
                  <a:cubicBezTo>
                    <a:pt x="58" y="217"/>
                    <a:pt x="56" y="214"/>
                    <a:pt x="54" y="213"/>
                  </a:cubicBezTo>
                  <a:cubicBezTo>
                    <a:pt x="54" y="213"/>
                    <a:pt x="53" y="214"/>
                    <a:pt x="53" y="214"/>
                  </a:cubicBezTo>
                  <a:cubicBezTo>
                    <a:pt x="52" y="213"/>
                    <a:pt x="54" y="213"/>
                    <a:pt x="53" y="212"/>
                  </a:cubicBezTo>
                  <a:cubicBezTo>
                    <a:pt x="52" y="211"/>
                    <a:pt x="53" y="214"/>
                    <a:pt x="52" y="213"/>
                  </a:cubicBezTo>
                  <a:cubicBezTo>
                    <a:pt x="51" y="213"/>
                    <a:pt x="51" y="211"/>
                    <a:pt x="50" y="210"/>
                  </a:cubicBezTo>
                  <a:cubicBezTo>
                    <a:pt x="48" y="207"/>
                    <a:pt x="43" y="204"/>
                    <a:pt x="42" y="202"/>
                  </a:cubicBezTo>
                  <a:cubicBezTo>
                    <a:pt x="42" y="202"/>
                    <a:pt x="41" y="200"/>
                    <a:pt x="40" y="199"/>
                  </a:cubicBezTo>
                  <a:cubicBezTo>
                    <a:pt x="37" y="197"/>
                    <a:pt x="35" y="192"/>
                    <a:pt x="33" y="188"/>
                  </a:cubicBezTo>
                  <a:cubicBezTo>
                    <a:pt x="29" y="182"/>
                    <a:pt x="22" y="165"/>
                    <a:pt x="28" y="176"/>
                  </a:cubicBezTo>
                  <a:cubicBezTo>
                    <a:pt x="29" y="179"/>
                    <a:pt x="31" y="184"/>
                    <a:pt x="34" y="189"/>
                  </a:cubicBezTo>
                  <a:cubicBezTo>
                    <a:pt x="38" y="195"/>
                    <a:pt x="42" y="200"/>
                    <a:pt x="47" y="205"/>
                  </a:cubicBezTo>
                  <a:cubicBezTo>
                    <a:pt x="49" y="208"/>
                    <a:pt x="44" y="200"/>
                    <a:pt x="43" y="198"/>
                  </a:cubicBezTo>
                  <a:cubicBezTo>
                    <a:pt x="39" y="192"/>
                    <a:pt x="35" y="188"/>
                    <a:pt x="32" y="181"/>
                  </a:cubicBezTo>
                  <a:cubicBezTo>
                    <a:pt x="30" y="177"/>
                    <a:pt x="25" y="163"/>
                    <a:pt x="29" y="172"/>
                  </a:cubicBezTo>
                  <a:cubicBezTo>
                    <a:pt x="33" y="181"/>
                    <a:pt x="40" y="190"/>
                    <a:pt x="45" y="198"/>
                  </a:cubicBezTo>
                  <a:cubicBezTo>
                    <a:pt x="48" y="203"/>
                    <a:pt x="47" y="203"/>
                    <a:pt x="51" y="206"/>
                  </a:cubicBezTo>
                  <a:cubicBezTo>
                    <a:pt x="50" y="206"/>
                    <a:pt x="55" y="210"/>
                    <a:pt x="53" y="208"/>
                  </a:cubicBezTo>
                  <a:cubicBezTo>
                    <a:pt x="54" y="209"/>
                    <a:pt x="57" y="212"/>
                    <a:pt x="55" y="210"/>
                  </a:cubicBezTo>
                  <a:cubicBezTo>
                    <a:pt x="56" y="211"/>
                    <a:pt x="62" y="214"/>
                    <a:pt x="64" y="216"/>
                  </a:cubicBezTo>
                  <a:cubicBezTo>
                    <a:pt x="65" y="219"/>
                    <a:pt x="66" y="217"/>
                    <a:pt x="64" y="215"/>
                  </a:cubicBezTo>
                  <a:cubicBezTo>
                    <a:pt x="63" y="213"/>
                    <a:pt x="52" y="207"/>
                    <a:pt x="52" y="205"/>
                  </a:cubicBezTo>
                  <a:cubicBezTo>
                    <a:pt x="52" y="205"/>
                    <a:pt x="53" y="204"/>
                    <a:pt x="53" y="204"/>
                  </a:cubicBezTo>
                  <a:cubicBezTo>
                    <a:pt x="51" y="204"/>
                    <a:pt x="52" y="208"/>
                    <a:pt x="50" y="205"/>
                  </a:cubicBezTo>
                  <a:cubicBezTo>
                    <a:pt x="49" y="204"/>
                    <a:pt x="52" y="204"/>
                    <a:pt x="50" y="203"/>
                  </a:cubicBezTo>
                  <a:cubicBezTo>
                    <a:pt x="49" y="203"/>
                    <a:pt x="49" y="206"/>
                    <a:pt x="49" y="203"/>
                  </a:cubicBezTo>
                  <a:cubicBezTo>
                    <a:pt x="49" y="202"/>
                    <a:pt x="48" y="199"/>
                    <a:pt x="48" y="199"/>
                  </a:cubicBezTo>
                  <a:cubicBezTo>
                    <a:pt x="48" y="198"/>
                    <a:pt x="50" y="199"/>
                    <a:pt x="50" y="200"/>
                  </a:cubicBezTo>
                  <a:cubicBezTo>
                    <a:pt x="51" y="198"/>
                    <a:pt x="45" y="196"/>
                    <a:pt x="46" y="193"/>
                  </a:cubicBezTo>
                  <a:cubicBezTo>
                    <a:pt x="46" y="193"/>
                    <a:pt x="50" y="198"/>
                    <a:pt x="48" y="193"/>
                  </a:cubicBezTo>
                  <a:cubicBezTo>
                    <a:pt x="46" y="191"/>
                    <a:pt x="47" y="191"/>
                    <a:pt x="47" y="189"/>
                  </a:cubicBezTo>
                  <a:cubicBezTo>
                    <a:pt x="46" y="182"/>
                    <a:pt x="36" y="170"/>
                    <a:pt x="33" y="155"/>
                  </a:cubicBezTo>
                  <a:cubicBezTo>
                    <a:pt x="31" y="141"/>
                    <a:pt x="28" y="127"/>
                    <a:pt x="32" y="111"/>
                  </a:cubicBezTo>
                  <a:cubicBezTo>
                    <a:pt x="32" y="110"/>
                    <a:pt x="34" y="108"/>
                    <a:pt x="35" y="106"/>
                  </a:cubicBezTo>
                  <a:cubicBezTo>
                    <a:pt x="35" y="104"/>
                    <a:pt x="35" y="101"/>
                    <a:pt x="36" y="98"/>
                  </a:cubicBezTo>
                  <a:cubicBezTo>
                    <a:pt x="36" y="98"/>
                    <a:pt x="36" y="99"/>
                    <a:pt x="37" y="99"/>
                  </a:cubicBezTo>
                  <a:cubicBezTo>
                    <a:pt x="39" y="95"/>
                    <a:pt x="42" y="89"/>
                    <a:pt x="45" y="84"/>
                  </a:cubicBezTo>
                  <a:cubicBezTo>
                    <a:pt x="50" y="77"/>
                    <a:pt x="52" y="74"/>
                    <a:pt x="59" y="67"/>
                  </a:cubicBezTo>
                  <a:cubicBezTo>
                    <a:pt x="63" y="63"/>
                    <a:pt x="56" y="66"/>
                    <a:pt x="57" y="67"/>
                  </a:cubicBezTo>
                  <a:cubicBezTo>
                    <a:pt x="55" y="66"/>
                    <a:pt x="59" y="64"/>
                    <a:pt x="59" y="64"/>
                  </a:cubicBezTo>
                  <a:cubicBezTo>
                    <a:pt x="57" y="62"/>
                    <a:pt x="56" y="66"/>
                    <a:pt x="56" y="66"/>
                  </a:cubicBezTo>
                  <a:cubicBezTo>
                    <a:pt x="54" y="65"/>
                    <a:pt x="56" y="63"/>
                    <a:pt x="56" y="63"/>
                  </a:cubicBezTo>
                  <a:cubicBezTo>
                    <a:pt x="55" y="62"/>
                    <a:pt x="44" y="72"/>
                    <a:pt x="42" y="76"/>
                  </a:cubicBezTo>
                  <a:cubicBezTo>
                    <a:pt x="41" y="77"/>
                    <a:pt x="41" y="79"/>
                    <a:pt x="41" y="80"/>
                  </a:cubicBezTo>
                  <a:cubicBezTo>
                    <a:pt x="40" y="80"/>
                    <a:pt x="40" y="79"/>
                    <a:pt x="40" y="79"/>
                  </a:cubicBezTo>
                  <a:cubicBezTo>
                    <a:pt x="40" y="79"/>
                    <a:pt x="35" y="84"/>
                    <a:pt x="35" y="87"/>
                  </a:cubicBezTo>
                  <a:cubicBezTo>
                    <a:pt x="34" y="87"/>
                    <a:pt x="35" y="89"/>
                    <a:pt x="35" y="89"/>
                  </a:cubicBezTo>
                  <a:cubicBezTo>
                    <a:pt x="34" y="91"/>
                    <a:pt x="31" y="93"/>
                    <a:pt x="29" y="96"/>
                  </a:cubicBezTo>
                  <a:cubicBezTo>
                    <a:pt x="26" y="100"/>
                    <a:pt x="26" y="102"/>
                    <a:pt x="24" y="106"/>
                  </a:cubicBezTo>
                  <a:cubicBezTo>
                    <a:pt x="24" y="106"/>
                    <a:pt x="22" y="109"/>
                    <a:pt x="22" y="109"/>
                  </a:cubicBezTo>
                  <a:cubicBezTo>
                    <a:pt x="20" y="108"/>
                    <a:pt x="24" y="104"/>
                    <a:pt x="24" y="100"/>
                  </a:cubicBezTo>
                  <a:cubicBezTo>
                    <a:pt x="24" y="99"/>
                    <a:pt x="23" y="99"/>
                    <a:pt x="23" y="98"/>
                  </a:cubicBezTo>
                  <a:cubicBezTo>
                    <a:pt x="25" y="94"/>
                    <a:pt x="27" y="94"/>
                    <a:pt x="28" y="91"/>
                  </a:cubicBezTo>
                  <a:cubicBezTo>
                    <a:pt x="28" y="90"/>
                    <a:pt x="26" y="87"/>
                    <a:pt x="29" y="85"/>
                  </a:cubicBezTo>
                  <a:cubicBezTo>
                    <a:pt x="29" y="84"/>
                    <a:pt x="30" y="84"/>
                    <a:pt x="31" y="84"/>
                  </a:cubicBezTo>
                  <a:cubicBezTo>
                    <a:pt x="31" y="82"/>
                    <a:pt x="32" y="75"/>
                    <a:pt x="33" y="75"/>
                  </a:cubicBezTo>
                  <a:cubicBezTo>
                    <a:pt x="31" y="77"/>
                    <a:pt x="36" y="71"/>
                    <a:pt x="36" y="72"/>
                  </a:cubicBezTo>
                  <a:cubicBezTo>
                    <a:pt x="35" y="72"/>
                    <a:pt x="41" y="72"/>
                    <a:pt x="40" y="70"/>
                  </a:cubicBezTo>
                  <a:cubicBezTo>
                    <a:pt x="39" y="69"/>
                    <a:pt x="37" y="71"/>
                    <a:pt x="38" y="71"/>
                  </a:cubicBezTo>
                  <a:cubicBezTo>
                    <a:pt x="37" y="70"/>
                    <a:pt x="39" y="67"/>
                    <a:pt x="36" y="70"/>
                  </a:cubicBezTo>
                  <a:cubicBezTo>
                    <a:pt x="36" y="70"/>
                    <a:pt x="35" y="72"/>
                    <a:pt x="35" y="71"/>
                  </a:cubicBezTo>
                  <a:cubicBezTo>
                    <a:pt x="34" y="70"/>
                    <a:pt x="39" y="67"/>
                    <a:pt x="38" y="68"/>
                  </a:cubicBezTo>
                  <a:cubicBezTo>
                    <a:pt x="38" y="68"/>
                    <a:pt x="37" y="66"/>
                    <a:pt x="38" y="66"/>
                  </a:cubicBezTo>
                  <a:cubicBezTo>
                    <a:pt x="38" y="65"/>
                    <a:pt x="39" y="66"/>
                    <a:pt x="40" y="66"/>
                  </a:cubicBezTo>
                  <a:cubicBezTo>
                    <a:pt x="40" y="65"/>
                    <a:pt x="39" y="64"/>
                    <a:pt x="40" y="64"/>
                  </a:cubicBezTo>
                  <a:cubicBezTo>
                    <a:pt x="40" y="63"/>
                    <a:pt x="43" y="62"/>
                    <a:pt x="44" y="62"/>
                  </a:cubicBezTo>
                  <a:cubicBezTo>
                    <a:pt x="45" y="60"/>
                    <a:pt x="44" y="59"/>
                    <a:pt x="45" y="59"/>
                  </a:cubicBezTo>
                  <a:cubicBezTo>
                    <a:pt x="46" y="60"/>
                    <a:pt x="45" y="58"/>
                    <a:pt x="46" y="58"/>
                  </a:cubicBezTo>
                  <a:cubicBezTo>
                    <a:pt x="47" y="58"/>
                    <a:pt x="49" y="61"/>
                    <a:pt x="47" y="61"/>
                  </a:cubicBezTo>
                  <a:cubicBezTo>
                    <a:pt x="50" y="62"/>
                    <a:pt x="48" y="55"/>
                    <a:pt x="50" y="57"/>
                  </a:cubicBezTo>
                  <a:cubicBezTo>
                    <a:pt x="49" y="56"/>
                    <a:pt x="47" y="61"/>
                    <a:pt x="47" y="58"/>
                  </a:cubicBezTo>
                  <a:cubicBezTo>
                    <a:pt x="47" y="56"/>
                    <a:pt x="57" y="50"/>
                    <a:pt x="57" y="49"/>
                  </a:cubicBezTo>
                  <a:cubicBezTo>
                    <a:pt x="56" y="48"/>
                    <a:pt x="52" y="51"/>
                    <a:pt x="53" y="50"/>
                  </a:cubicBezTo>
                  <a:cubicBezTo>
                    <a:pt x="45" y="55"/>
                    <a:pt x="38" y="63"/>
                    <a:pt x="32" y="70"/>
                  </a:cubicBezTo>
                  <a:cubicBezTo>
                    <a:pt x="30" y="71"/>
                    <a:pt x="38" y="61"/>
                    <a:pt x="39" y="59"/>
                  </a:cubicBezTo>
                  <a:cubicBezTo>
                    <a:pt x="40" y="59"/>
                    <a:pt x="41" y="59"/>
                    <a:pt x="42" y="58"/>
                  </a:cubicBezTo>
                  <a:cubicBezTo>
                    <a:pt x="45" y="55"/>
                    <a:pt x="49" y="51"/>
                    <a:pt x="50" y="50"/>
                  </a:cubicBezTo>
                  <a:cubicBezTo>
                    <a:pt x="52" y="49"/>
                    <a:pt x="53" y="47"/>
                    <a:pt x="54" y="46"/>
                  </a:cubicBezTo>
                  <a:cubicBezTo>
                    <a:pt x="55" y="45"/>
                    <a:pt x="57" y="47"/>
                    <a:pt x="57" y="44"/>
                  </a:cubicBezTo>
                  <a:cubicBezTo>
                    <a:pt x="57" y="44"/>
                    <a:pt x="54" y="45"/>
                    <a:pt x="54" y="45"/>
                  </a:cubicBezTo>
                  <a:cubicBezTo>
                    <a:pt x="54" y="45"/>
                    <a:pt x="55" y="41"/>
                    <a:pt x="54" y="42"/>
                  </a:cubicBezTo>
                  <a:cubicBezTo>
                    <a:pt x="54" y="42"/>
                    <a:pt x="60" y="40"/>
                    <a:pt x="58" y="36"/>
                  </a:cubicBezTo>
                  <a:cubicBezTo>
                    <a:pt x="58" y="35"/>
                    <a:pt x="47" y="41"/>
                    <a:pt x="46" y="42"/>
                  </a:cubicBezTo>
                  <a:cubicBezTo>
                    <a:pt x="44" y="44"/>
                    <a:pt x="42" y="46"/>
                    <a:pt x="39" y="47"/>
                  </a:cubicBezTo>
                  <a:cubicBezTo>
                    <a:pt x="38" y="47"/>
                    <a:pt x="35" y="48"/>
                    <a:pt x="39" y="44"/>
                  </a:cubicBezTo>
                  <a:cubicBezTo>
                    <a:pt x="44" y="39"/>
                    <a:pt x="55" y="32"/>
                    <a:pt x="62" y="29"/>
                  </a:cubicBezTo>
                  <a:cubicBezTo>
                    <a:pt x="64" y="28"/>
                    <a:pt x="66" y="27"/>
                    <a:pt x="67" y="26"/>
                  </a:cubicBezTo>
                  <a:cubicBezTo>
                    <a:pt x="69" y="25"/>
                    <a:pt x="70" y="22"/>
                    <a:pt x="71" y="22"/>
                  </a:cubicBezTo>
                  <a:cubicBezTo>
                    <a:pt x="73" y="20"/>
                    <a:pt x="76" y="20"/>
                    <a:pt x="76" y="20"/>
                  </a:cubicBezTo>
                  <a:cubicBezTo>
                    <a:pt x="77" y="20"/>
                    <a:pt x="75" y="19"/>
                    <a:pt x="75" y="19"/>
                  </a:cubicBezTo>
                  <a:cubicBezTo>
                    <a:pt x="75" y="19"/>
                    <a:pt x="79" y="15"/>
                    <a:pt x="81" y="14"/>
                  </a:cubicBezTo>
                  <a:cubicBezTo>
                    <a:pt x="81" y="14"/>
                    <a:pt x="83" y="14"/>
                    <a:pt x="83" y="14"/>
                  </a:cubicBezTo>
                  <a:cubicBezTo>
                    <a:pt x="85" y="13"/>
                    <a:pt x="86" y="11"/>
                    <a:pt x="86" y="11"/>
                  </a:cubicBezTo>
                  <a:cubicBezTo>
                    <a:pt x="87" y="11"/>
                    <a:pt x="87" y="12"/>
                    <a:pt x="90" y="11"/>
                  </a:cubicBezTo>
                  <a:cubicBezTo>
                    <a:pt x="91" y="11"/>
                    <a:pt x="95" y="8"/>
                    <a:pt x="96" y="8"/>
                  </a:cubicBezTo>
                  <a:cubicBezTo>
                    <a:pt x="96" y="8"/>
                    <a:pt x="96" y="10"/>
                    <a:pt x="96" y="10"/>
                  </a:cubicBezTo>
                  <a:cubicBezTo>
                    <a:pt x="96" y="10"/>
                    <a:pt x="98" y="8"/>
                    <a:pt x="97" y="7"/>
                  </a:cubicBezTo>
                  <a:cubicBezTo>
                    <a:pt x="96" y="6"/>
                    <a:pt x="93" y="9"/>
                    <a:pt x="91" y="9"/>
                  </a:cubicBezTo>
                  <a:cubicBezTo>
                    <a:pt x="91" y="9"/>
                    <a:pt x="91" y="8"/>
                    <a:pt x="90" y="8"/>
                  </a:cubicBezTo>
                  <a:cubicBezTo>
                    <a:pt x="88" y="8"/>
                    <a:pt x="78" y="11"/>
                    <a:pt x="78" y="11"/>
                  </a:cubicBezTo>
                  <a:cubicBezTo>
                    <a:pt x="78" y="14"/>
                    <a:pt x="84" y="11"/>
                    <a:pt x="84" y="11"/>
                  </a:cubicBezTo>
                  <a:cubicBezTo>
                    <a:pt x="86" y="13"/>
                    <a:pt x="79" y="13"/>
                    <a:pt x="78" y="13"/>
                  </a:cubicBezTo>
                  <a:cubicBezTo>
                    <a:pt x="78" y="13"/>
                    <a:pt x="78" y="11"/>
                    <a:pt x="78" y="11"/>
                  </a:cubicBezTo>
                  <a:cubicBezTo>
                    <a:pt x="75" y="9"/>
                    <a:pt x="74" y="15"/>
                    <a:pt x="75" y="15"/>
                  </a:cubicBezTo>
                  <a:cubicBezTo>
                    <a:pt x="76" y="14"/>
                    <a:pt x="71" y="12"/>
                    <a:pt x="71" y="12"/>
                  </a:cubicBezTo>
                  <a:cubicBezTo>
                    <a:pt x="71" y="11"/>
                    <a:pt x="82" y="9"/>
                    <a:pt x="85" y="8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6" y="6"/>
                    <a:pt x="89" y="7"/>
                    <a:pt x="92" y="6"/>
                  </a:cubicBezTo>
                  <a:cubicBezTo>
                    <a:pt x="97" y="5"/>
                    <a:pt x="100" y="0"/>
                    <a:pt x="102" y="4"/>
                  </a:cubicBezTo>
                  <a:cubicBezTo>
                    <a:pt x="103" y="4"/>
                    <a:pt x="102" y="4"/>
                    <a:pt x="101" y="4"/>
                  </a:cubicBezTo>
                  <a:cubicBezTo>
                    <a:pt x="106" y="5"/>
                    <a:pt x="112" y="0"/>
                    <a:pt x="114" y="4"/>
                  </a:cubicBezTo>
                  <a:cubicBezTo>
                    <a:pt x="114" y="5"/>
                    <a:pt x="113" y="4"/>
                    <a:pt x="113" y="4"/>
                  </a:cubicBezTo>
                  <a:close/>
                  <a:moveTo>
                    <a:pt x="133" y="21"/>
                  </a:moveTo>
                  <a:cubicBezTo>
                    <a:pt x="133" y="21"/>
                    <a:pt x="132" y="19"/>
                    <a:pt x="132" y="20"/>
                  </a:cubicBezTo>
                  <a:cubicBezTo>
                    <a:pt x="130" y="24"/>
                    <a:pt x="137" y="24"/>
                    <a:pt x="139" y="23"/>
                  </a:cubicBezTo>
                  <a:cubicBezTo>
                    <a:pt x="141" y="21"/>
                    <a:pt x="138" y="20"/>
                    <a:pt x="138" y="20"/>
                  </a:cubicBezTo>
                  <a:cubicBezTo>
                    <a:pt x="138" y="21"/>
                    <a:pt x="138" y="18"/>
                    <a:pt x="139" y="18"/>
                  </a:cubicBezTo>
                  <a:cubicBezTo>
                    <a:pt x="136" y="17"/>
                    <a:pt x="135" y="21"/>
                    <a:pt x="133" y="21"/>
                  </a:cubicBezTo>
                  <a:close/>
                  <a:moveTo>
                    <a:pt x="151" y="35"/>
                  </a:moveTo>
                  <a:cubicBezTo>
                    <a:pt x="151" y="35"/>
                    <a:pt x="149" y="36"/>
                    <a:pt x="149" y="37"/>
                  </a:cubicBezTo>
                  <a:cubicBezTo>
                    <a:pt x="149" y="38"/>
                    <a:pt x="151" y="38"/>
                    <a:pt x="152" y="38"/>
                  </a:cubicBezTo>
                  <a:cubicBezTo>
                    <a:pt x="153" y="39"/>
                    <a:pt x="156" y="39"/>
                    <a:pt x="158" y="39"/>
                  </a:cubicBezTo>
                  <a:cubicBezTo>
                    <a:pt x="158" y="40"/>
                    <a:pt x="159" y="41"/>
                    <a:pt x="160" y="42"/>
                  </a:cubicBezTo>
                  <a:cubicBezTo>
                    <a:pt x="162" y="43"/>
                    <a:pt x="164" y="43"/>
                    <a:pt x="165" y="44"/>
                  </a:cubicBezTo>
                  <a:cubicBezTo>
                    <a:pt x="165" y="44"/>
                    <a:pt x="164" y="47"/>
                    <a:pt x="165" y="47"/>
                  </a:cubicBezTo>
                  <a:cubicBezTo>
                    <a:pt x="166" y="48"/>
                    <a:pt x="170" y="49"/>
                    <a:pt x="169" y="49"/>
                  </a:cubicBezTo>
                  <a:cubicBezTo>
                    <a:pt x="170" y="49"/>
                    <a:pt x="169" y="41"/>
                    <a:pt x="169" y="41"/>
                  </a:cubicBezTo>
                  <a:cubicBezTo>
                    <a:pt x="168" y="41"/>
                    <a:pt x="159" y="37"/>
                    <a:pt x="156" y="36"/>
                  </a:cubicBezTo>
                  <a:cubicBezTo>
                    <a:pt x="154" y="36"/>
                    <a:pt x="154" y="38"/>
                    <a:pt x="152" y="36"/>
                  </a:cubicBezTo>
                  <a:cubicBezTo>
                    <a:pt x="152" y="36"/>
                    <a:pt x="154" y="37"/>
                    <a:pt x="152" y="36"/>
                  </a:cubicBezTo>
                  <a:cubicBezTo>
                    <a:pt x="151" y="36"/>
                    <a:pt x="151" y="35"/>
                    <a:pt x="151" y="35"/>
                  </a:cubicBezTo>
                  <a:close/>
                  <a:moveTo>
                    <a:pt x="196" y="85"/>
                  </a:moveTo>
                  <a:cubicBezTo>
                    <a:pt x="191" y="79"/>
                    <a:pt x="197" y="91"/>
                    <a:pt x="199" y="91"/>
                  </a:cubicBezTo>
                  <a:cubicBezTo>
                    <a:pt x="200" y="90"/>
                    <a:pt x="199" y="88"/>
                    <a:pt x="198" y="87"/>
                  </a:cubicBezTo>
                  <a:cubicBezTo>
                    <a:pt x="198" y="86"/>
                    <a:pt x="196" y="84"/>
                    <a:pt x="196" y="85"/>
                  </a:cubicBezTo>
                  <a:close/>
                  <a:moveTo>
                    <a:pt x="100" y="205"/>
                  </a:moveTo>
                  <a:cubicBezTo>
                    <a:pt x="101" y="206"/>
                    <a:pt x="102" y="206"/>
                    <a:pt x="103" y="206"/>
                  </a:cubicBezTo>
                  <a:cubicBezTo>
                    <a:pt x="106" y="207"/>
                    <a:pt x="100" y="204"/>
                    <a:pt x="100" y="205"/>
                  </a:cubicBezTo>
                  <a:close/>
                  <a:moveTo>
                    <a:pt x="73" y="197"/>
                  </a:moveTo>
                  <a:cubicBezTo>
                    <a:pt x="67" y="192"/>
                    <a:pt x="79" y="202"/>
                    <a:pt x="73" y="197"/>
                  </a:cubicBezTo>
                  <a:cubicBezTo>
                    <a:pt x="73" y="197"/>
                    <a:pt x="73" y="197"/>
                    <a:pt x="73" y="197"/>
                  </a:cubicBezTo>
                  <a:close/>
                  <a:moveTo>
                    <a:pt x="44" y="41"/>
                  </a:moveTo>
                  <a:cubicBezTo>
                    <a:pt x="45" y="42"/>
                    <a:pt x="49" y="39"/>
                    <a:pt x="49" y="38"/>
                  </a:cubicBezTo>
                  <a:cubicBezTo>
                    <a:pt x="50" y="38"/>
                    <a:pt x="54" y="36"/>
                    <a:pt x="52" y="35"/>
                  </a:cubicBezTo>
                  <a:cubicBezTo>
                    <a:pt x="51" y="34"/>
                    <a:pt x="49" y="38"/>
                    <a:pt x="49" y="38"/>
                  </a:cubicBezTo>
                  <a:cubicBezTo>
                    <a:pt x="48" y="39"/>
                    <a:pt x="43" y="40"/>
                    <a:pt x="44" y="41"/>
                  </a:cubicBezTo>
                  <a:close/>
                  <a:moveTo>
                    <a:pt x="103" y="9"/>
                  </a:moveTo>
                  <a:cubicBezTo>
                    <a:pt x="103" y="8"/>
                    <a:pt x="101" y="7"/>
                    <a:pt x="100" y="8"/>
                  </a:cubicBezTo>
                  <a:cubicBezTo>
                    <a:pt x="100" y="10"/>
                    <a:pt x="103" y="11"/>
                    <a:pt x="103" y="9"/>
                  </a:cubicBezTo>
                  <a:close/>
                  <a:moveTo>
                    <a:pt x="105" y="12"/>
                  </a:moveTo>
                  <a:cubicBezTo>
                    <a:pt x="105" y="13"/>
                    <a:pt x="114" y="10"/>
                    <a:pt x="108" y="11"/>
                  </a:cubicBezTo>
                  <a:cubicBezTo>
                    <a:pt x="106" y="11"/>
                    <a:pt x="104" y="10"/>
                    <a:pt x="105" y="12"/>
                  </a:cubicBezTo>
                  <a:close/>
                  <a:moveTo>
                    <a:pt x="93" y="12"/>
                  </a:moveTo>
                  <a:cubicBezTo>
                    <a:pt x="93" y="11"/>
                    <a:pt x="90" y="13"/>
                    <a:pt x="91" y="12"/>
                  </a:cubicBezTo>
                  <a:cubicBezTo>
                    <a:pt x="90" y="14"/>
                    <a:pt x="94" y="13"/>
                    <a:pt x="93" y="12"/>
                  </a:cubicBezTo>
                  <a:close/>
                  <a:moveTo>
                    <a:pt x="83" y="16"/>
                  </a:moveTo>
                  <a:cubicBezTo>
                    <a:pt x="84" y="17"/>
                    <a:pt x="88" y="14"/>
                    <a:pt x="86" y="14"/>
                  </a:cubicBezTo>
                  <a:cubicBezTo>
                    <a:pt x="86" y="14"/>
                    <a:pt x="83" y="15"/>
                    <a:pt x="83" y="16"/>
                  </a:cubicBezTo>
                  <a:close/>
                  <a:moveTo>
                    <a:pt x="91" y="16"/>
                  </a:moveTo>
                  <a:cubicBezTo>
                    <a:pt x="90" y="16"/>
                    <a:pt x="87" y="19"/>
                    <a:pt x="86" y="19"/>
                  </a:cubicBezTo>
                  <a:cubicBezTo>
                    <a:pt x="84" y="19"/>
                    <a:pt x="84" y="18"/>
                    <a:pt x="82" y="18"/>
                  </a:cubicBezTo>
                  <a:cubicBezTo>
                    <a:pt x="79" y="18"/>
                    <a:pt x="79" y="20"/>
                    <a:pt x="78" y="20"/>
                  </a:cubicBezTo>
                  <a:cubicBezTo>
                    <a:pt x="76" y="22"/>
                    <a:pt x="73" y="20"/>
                    <a:pt x="75" y="22"/>
                  </a:cubicBezTo>
                  <a:cubicBezTo>
                    <a:pt x="78" y="25"/>
                    <a:pt x="89" y="17"/>
                    <a:pt x="93" y="18"/>
                  </a:cubicBezTo>
                  <a:cubicBezTo>
                    <a:pt x="94" y="18"/>
                    <a:pt x="93" y="19"/>
                    <a:pt x="93" y="19"/>
                  </a:cubicBezTo>
                  <a:cubicBezTo>
                    <a:pt x="95" y="19"/>
                    <a:pt x="97" y="18"/>
                    <a:pt x="96" y="17"/>
                  </a:cubicBezTo>
                  <a:cubicBezTo>
                    <a:pt x="96" y="17"/>
                    <a:pt x="92" y="16"/>
                    <a:pt x="91" y="16"/>
                  </a:cubicBezTo>
                  <a:close/>
                  <a:moveTo>
                    <a:pt x="127" y="21"/>
                  </a:moveTo>
                  <a:cubicBezTo>
                    <a:pt x="128" y="25"/>
                    <a:pt x="134" y="19"/>
                    <a:pt x="129" y="20"/>
                  </a:cubicBezTo>
                  <a:cubicBezTo>
                    <a:pt x="128" y="20"/>
                    <a:pt x="126" y="20"/>
                    <a:pt x="127" y="21"/>
                  </a:cubicBezTo>
                  <a:close/>
                  <a:moveTo>
                    <a:pt x="149" y="33"/>
                  </a:moveTo>
                  <a:cubicBezTo>
                    <a:pt x="147" y="31"/>
                    <a:pt x="146" y="34"/>
                    <a:pt x="146" y="33"/>
                  </a:cubicBezTo>
                  <a:cubicBezTo>
                    <a:pt x="146" y="34"/>
                    <a:pt x="150" y="34"/>
                    <a:pt x="149" y="33"/>
                  </a:cubicBezTo>
                  <a:close/>
                  <a:moveTo>
                    <a:pt x="104" y="33"/>
                  </a:moveTo>
                  <a:cubicBezTo>
                    <a:pt x="103" y="32"/>
                    <a:pt x="102" y="33"/>
                    <a:pt x="102" y="34"/>
                  </a:cubicBezTo>
                  <a:cubicBezTo>
                    <a:pt x="100" y="35"/>
                    <a:pt x="105" y="34"/>
                    <a:pt x="104" y="33"/>
                  </a:cubicBezTo>
                  <a:close/>
                  <a:moveTo>
                    <a:pt x="63" y="35"/>
                  </a:moveTo>
                  <a:cubicBezTo>
                    <a:pt x="61" y="39"/>
                    <a:pt x="70" y="32"/>
                    <a:pt x="65" y="34"/>
                  </a:cubicBezTo>
                  <a:cubicBezTo>
                    <a:pt x="64" y="35"/>
                    <a:pt x="64" y="34"/>
                    <a:pt x="63" y="35"/>
                  </a:cubicBezTo>
                  <a:close/>
                  <a:moveTo>
                    <a:pt x="68" y="37"/>
                  </a:moveTo>
                  <a:cubicBezTo>
                    <a:pt x="66" y="38"/>
                    <a:pt x="70" y="39"/>
                    <a:pt x="69" y="39"/>
                  </a:cubicBezTo>
                  <a:cubicBezTo>
                    <a:pt x="69" y="39"/>
                    <a:pt x="74" y="36"/>
                    <a:pt x="74" y="35"/>
                  </a:cubicBezTo>
                  <a:cubicBezTo>
                    <a:pt x="77" y="35"/>
                    <a:pt x="74" y="35"/>
                    <a:pt x="74" y="35"/>
                  </a:cubicBezTo>
                  <a:cubicBezTo>
                    <a:pt x="73" y="35"/>
                    <a:pt x="68" y="37"/>
                    <a:pt x="68" y="37"/>
                  </a:cubicBezTo>
                  <a:close/>
                  <a:moveTo>
                    <a:pt x="62" y="40"/>
                  </a:moveTo>
                  <a:cubicBezTo>
                    <a:pt x="61" y="44"/>
                    <a:pt x="66" y="40"/>
                    <a:pt x="65" y="40"/>
                  </a:cubicBezTo>
                  <a:cubicBezTo>
                    <a:pt x="65" y="40"/>
                    <a:pt x="66" y="41"/>
                    <a:pt x="67" y="41"/>
                  </a:cubicBezTo>
                  <a:cubicBezTo>
                    <a:pt x="68" y="41"/>
                    <a:pt x="67" y="40"/>
                    <a:pt x="67" y="39"/>
                  </a:cubicBezTo>
                  <a:cubicBezTo>
                    <a:pt x="67" y="40"/>
                    <a:pt x="67" y="38"/>
                    <a:pt x="65" y="38"/>
                  </a:cubicBezTo>
                  <a:cubicBezTo>
                    <a:pt x="64" y="39"/>
                    <a:pt x="62" y="40"/>
                    <a:pt x="62" y="40"/>
                  </a:cubicBezTo>
                  <a:close/>
                  <a:moveTo>
                    <a:pt x="39" y="45"/>
                  </a:moveTo>
                  <a:cubicBezTo>
                    <a:pt x="39" y="46"/>
                    <a:pt x="43" y="43"/>
                    <a:pt x="41" y="43"/>
                  </a:cubicBezTo>
                  <a:cubicBezTo>
                    <a:pt x="40" y="44"/>
                    <a:pt x="38" y="45"/>
                    <a:pt x="39" y="45"/>
                  </a:cubicBezTo>
                  <a:close/>
                  <a:moveTo>
                    <a:pt x="153" y="44"/>
                  </a:moveTo>
                  <a:cubicBezTo>
                    <a:pt x="153" y="44"/>
                    <a:pt x="155" y="45"/>
                    <a:pt x="155" y="45"/>
                  </a:cubicBezTo>
                  <a:cubicBezTo>
                    <a:pt x="155" y="45"/>
                    <a:pt x="155" y="47"/>
                    <a:pt x="157" y="48"/>
                  </a:cubicBezTo>
                  <a:cubicBezTo>
                    <a:pt x="162" y="51"/>
                    <a:pt x="155" y="39"/>
                    <a:pt x="153" y="44"/>
                  </a:cubicBezTo>
                  <a:close/>
                  <a:moveTo>
                    <a:pt x="166" y="50"/>
                  </a:moveTo>
                  <a:cubicBezTo>
                    <a:pt x="168" y="49"/>
                    <a:pt x="163" y="49"/>
                    <a:pt x="163" y="47"/>
                  </a:cubicBezTo>
                  <a:cubicBezTo>
                    <a:pt x="163" y="46"/>
                    <a:pt x="164" y="45"/>
                    <a:pt x="164" y="45"/>
                  </a:cubicBezTo>
                  <a:cubicBezTo>
                    <a:pt x="163" y="44"/>
                    <a:pt x="160" y="43"/>
                    <a:pt x="160" y="43"/>
                  </a:cubicBezTo>
                  <a:cubicBezTo>
                    <a:pt x="159" y="45"/>
                    <a:pt x="165" y="51"/>
                    <a:pt x="166" y="50"/>
                  </a:cubicBezTo>
                  <a:close/>
                  <a:moveTo>
                    <a:pt x="169" y="54"/>
                  </a:moveTo>
                  <a:cubicBezTo>
                    <a:pt x="168" y="52"/>
                    <a:pt x="170" y="50"/>
                    <a:pt x="167" y="51"/>
                  </a:cubicBezTo>
                  <a:cubicBezTo>
                    <a:pt x="164" y="52"/>
                    <a:pt x="173" y="59"/>
                    <a:pt x="169" y="54"/>
                  </a:cubicBezTo>
                  <a:close/>
                  <a:moveTo>
                    <a:pt x="61" y="64"/>
                  </a:moveTo>
                  <a:cubicBezTo>
                    <a:pt x="62" y="65"/>
                    <a:pt x="67" y="61"/>
                    <a:pt x="65" y="61"/>
                  </a:cubicBezTo>
                  <a:cubicBezTo>
                    <a:pt x="64" y="61"/>
                    <a:pt x="60" y="63"/>
                    <a:pt x="61" y="64"/>
                  </a:cubicBezTo>
                  <a:close/>
                  <a:moveTo>
                    <a:pt x="43" y="65"/>
                  </a:moveTo>
                  <a:cubicBezTo>
                    <a:pt x="44" y="66"/>
                    <a:pt x="46" y="62"/>
                    <a:pt x="46" y="62"/>
                  </a:cubicBezTo>
                  <a:cubicBezTo>
                    <a:pt x="44" y="60"/>
                    <a:pt x="44" y="63"/>
                    <a:pt x="45" y="63"/>
                  </a:cubicBezTo>
                  <a:cubicBezTo>
                    <a:pt x="44" y="63"/>
                    <a:pt x="42" y="63"/>
                    <a:pt x="43" y="65"/>
                  </a:cubicBezTo>
                  <a:close/>
                  <a:moveTo>
                    <a:pt x="183" y="77"/>
                  </a:moveTo>
                  <a:cubicBezTo>
                    <a:pt x="184" y="78"/>
                    <a:pt x="187" y="80"/>
                    <a:pt x="188" y="80"/>
                  </a:cubicBezTo>
                  <a:cubicBezTo>
                    <a:pt x="188" y="79"/>
                    <a:pt x="185" y="71"/>
                    <a:pt x="183" y="74"/>
                  </a:cubicBezTo>
                  <a:cubicBezTo>
                    <a:pt x="184" y="72"/>
                    <a:pt x="183" y="77"/>
                    <a:pt x="183" y="77"/>
                  </a:cubicBezTo>
                  <a:close/>
                  <a:moveTo>
                    <a:pt x="185" y="82"/>
                  </a:moveTo>
                  <a:cubicBezTo>
                    <a:pt x="185" y="81"/>
                    <a:pt x="182" y="77"/>
                    <a:pt x="182" y="79"/>
                  </a:cubicBezTo>
                  <a:cubicBezTo>
                    <a:pt x="182" y="79"/>
                    <a:pt x="184" y="83"/>
                    <a:pt x="185" y="82"/>
                  </a:cubicBezTo>
                  <a:close/>
                  <a:moveTo>
                    <a:pt x="166" y="84"/>
                  </a:moveTo>
                  <a:cubicBezTo>
                    <a:pt x="166" y="84"/>
                    <a:pt x="163" y="80"/>
                    <a:pt x="163" y="82"/>
                  </a:cubicBezTo>
                  <a:cubicBezTo>
                    <a:pt x="163" y="83"/>
                    <a:pt x="166" y="84"/>
                    <a:pt x="166" y="84"/>
                  </a:cubicBezTo>
                  <a:close/>
                  <a:moveTo>
                    <a:pt x="194" y="93"/>
                  </a:moveTo>
                  <a:cubicBezTo>
                    <a:pt x="194" y="93"/>
                    <a:pt x="194" y="90"/>
                    <a:pt x="193" y="91"/>
                  </a:cubicBezTo>
                  <a:cubicBezTo>
                    <a:pt x="193" y="91"/>
                    <a:pt x="193" y="94"/>
                    <a:pt x="194" y="93"/>
                  </a:cubicBezTo>
                  <a:close/>
                  <a:moveTo>
                    <a:pt x="194" y="100"/>
                  </a:moveTo>
                  <a:cubicBezTo>
                    <a:pt x="191" y="105"/>
                    <a:pt x="199" y="94"/>
                    <a:pt x="195" y="96"/>
                  </a:cubicBezTo>
                  <a:cubicBezTo>
                    <a:pt x="195" y="96"/>
                    <a:pt x="193" y="100"/>
                    <a:pt x="194" y="100"/>
                  </a:cubicBezTo>
                  <a:close/>
                  <a:moveTo>
                    <a:pt x="195" y="110"/>
                  </a:moveTo>
                  <a:cubicBezTo>
                    <a:pt x="198" y="109"/>
                    <a:pt x="194" y="102"/>
                    <a:pt x="194" y="104"/>
                  </a:cubicBezTo>
                  <a:cubicBezTo>
                    <a:pt x="192" y="107"/>
                    <a:pt x="195" y="110"/>
                    <a:pt x="195" y="110"/>
                  </a:cubicBezTo>
                  <a:close/>
                  <a:moveTo>
                    <a:pt x="193" y="108"/>
                  </a:moveTo>
                  <a:cubicBezTo>
                    <a:pt x="191" y="110"/>
                    <a:pt x="197" y="116"/>
                    <a:pt x="194" y="109"/>
                  </a:cubicBezTo>
                  <a:cubicBezTo>
                    <a:pt x="194" y="109"/>
                    <a:pt x="193" y="108"/>
                    <a:pt x="193" y="108"/>
                  </a:cubicBezTo>
                  <a:close/>
                  <a:moveTo>
                    <a:pt x="197" y="117"/>
                  </a:moveTo>
                  <a:cubicBezTo>
                    <a:pt x="198" y="120"/>
                    <a:pt x="202" y="112"/>
                    <a:pt x="198" y="113"/>
                  </a:cubicBezTo>
                  <a:cubicBezTo>
                    <a:pt x="199" y="113"/>
                    <a:pt x="197" y="117"/>
                    <a:pt x="197" y="117"/>
                  </a:cubicBezTo>
                  <a:close/>
                  <a:moveTo>
                    <a:pt x="79" y="118"/>
                  </a:moveTo>
                  <a:cubicBezTo>
                    <a:pt x="81" y="120"/>
                    <a:pt x="81" y="116"/>
                    <a:pt x="81" y="116"/>
                  </a:cubicBezTo>
                  <a:cubicBezTo>
                    <a:pt x="82" y="116"/>
                    <a:pt x="82" y="118"/>
                    <a:pt x="82" y="118"/>
                  </a:cubicBezTo>
                  <a:cubicBezTo>
                    <a:pt x="84" y="119"/>
                    <a:pt x="84" y="115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77" y="116"/>
                    <a:pt x="79" y="118"/>
                  </a:cubicBezTo>
                  <a:close/>
                  <a:moveTo>
                    <a:pt x="202" y="118"/>
                  </a:moveTo>
                  <a:cubicBezTo>
                    <a:pt x="201" y="116"/>
                    <a:pt x="203" y="121"/>
                    <a:pt x="203" y="121"/>
                  </a:cubicBezTo>
                  <a:cubicBezTo>
                    <a:pt x="204" y="120"/>
                    <a:pt x="201" y="111"/>
                    <a:pt x="201" y="114"/>
                  </a:cubicBezTo>
                  <a:cubicBezTo>
                    <a:pt x="201" y="115"/>
                    <a:pt x="201" y="117"/>
                    <a:pt x="202" y="118"/>
                  </a:cubicBezTo>
                  <a:close/>
                  <a:moveTo>
                    <a:pt x="133" y="115"/>
                  </a:moveTo>
                  <a:cubicBezTo>
                    <a:pt x="132" y="115"/>
                    <a:pt x="130" y="115"/>
                    <a:pt x="131" y="116"/>
                  </a:cubicBezTo>
                  <a:cubicBezTo>
                    <a:pt x="131" y="117"/>
                    <a:pt x="133" y="117"/>
                    <a:pt x="134" y="117"/>
                  </a:cubicBezTo>
                  <a:cubicBezTo>
                    <a:pt x="138" y="119"/>
                    <a:pt x="134" y="116"/>
                    <a:pt x="133" y="115"/>
                  </a:cubicBezTo>
                  <a:close/>
                  <a:moveTo>
                    <a:pt x="183" y="124"/>
                  </a:moveTo>
                  <a:cubicBezTo>
                    <a:pt x="180" y="121"/>
                    <a:pt x="186" y="121"/>
                    <a:pt x="186" y="122"/>
                  </a:cubicBezTo>
                  <a:cubicBezTo>
                    <a:pt x="186" y="119"/>
                    <a:pt x="186" y="117"/>
                    <a:pt x="184" y="118"/>
                  </a:cubicBezTo>
                  <a:cubicBezTo>
                    <a:pt x="183" y="118"/>
                    <a:pt x="181" y="122"/>
                    <a:pt x="183" y="124"/>
                  </a:cubicBezTo>
                  <a:close/>
                  <a:moveTo>
                    <a:pt x="197" y="122"/>
                  </a:moveTo>
                  <a:cubicBezTo>
                    <a:pt x="198" y="121"/>
                    <a:pt x="197" y="117"/>
                    <a:pt x="197" y="118"/>
                  </a:cubicBezTo>
                  <a:cubicBezTo>
                    <a:pt x="195" y="120"/>
                    <a:pt x="197" y="122"/>
                    <a:pt x="197" y="122"/>
                  </a:cubicBezTo>
                  <a:close/>
                  <a:moveTo>
                    <a:pt x="200" y="123"/>
                  </a:moveTo>
                  <a:cubicBezTo>
                    <a:pt x="202" y="126"/>
                    <a:pt x="202" y="116"/>
                    <a:pt x="200" y="118"/>
                  </a:cubicBezTo>
                  <a:cubicBezTo>
                    <a:pt x="199" y="119"/>
                    <a:pt x="201" y="125"/>
                    <a:pt x="200" y="123"/>
                  </a:cubicBezTo>
                  <a:close/>
                  <a:moveTo>
                    <a:pt x="82" y="129"/>
                  </a:moveTo>
                  <a:cubicBezTo>
                    <a:pt x="85" y="128"/>
                    <a:pt x="82" y="125"/>
                    <a:pt x="81" y="122"/>
                  </a:cubicBezTo>
                  <a:cubicBezTo>
                    <a:pt x="81" y="122"/>
                    <a:pt x="83" y="121"/>
                    <a:pt x="82" y="120"/>
                  </a:cubicBezTo>
                  <a:cubicBezTo>
                    <a:pt x="82" y="120"/>
                    <a:pt x="79" y="119"/>
                    <a:pt x="79" y="119"/>
                  </a:cubicBezTo>
                  <a:cubicBezTo>
                    <a:pt x="78" y="120"/>
                    <a:pt x="78" y="122"/>
                    <a:pt x="79" y="125"/>
                  </a:cubicBezTo>
                  <a:cubicBezTo>
                    <a:pt x="79" y="125"/>
                    <a:pt x="80" y="124"/>
                    <a:pt x="80" y="124"/>
                  </a:cubicBezTo>
                  <a:cubicBezTo>
                    <a:pt x="81" y="125"/>
                    <a:pt x="79" y="126"/>
                    <a:pt x="80" y="127"/>
                  </a:cubicBezTo>
                  <a:cubicBezTo>
                    <a:pt x="80" y="127"/>
                    <a:pt x="82" y="129"/>
                    <a:pt x="82" y="129"/>
                  </a:cubicBezTo>
                  <a:close/>
                  <a:moveTo>
                    <a:pt x="181" y="126"/>
                  </a:moveTo>
                  <a:cubicBezTo>
                    <a:pt x="182" y="125"/>
                    <a:pt x="182" y="118"/>
                    <a:pt x="179" y="119"/>
                  </a:cubicBezTo>
                  <a:cubicBezTo>
                    <a:pt x="176" y="121"/>
                    <a:pt x="178" y="128"/>
                    <a:pt x="181" y="126"/>
                  </a:cubicBezTo>
                  <a:close/>
                  <a:moveTo>
                    <a:pt x="84" y="124"/>
                  </a:moveTo>
                  <a:cubicBezTo>
                    <a:pt x="85" y="125"/>
                    <a:pt x="85" y="119"/>
                    <a:pt x="84" y="120"/>
                  </a:cubicBezTo>
                  <a:cubicBezTo>
                    <a:pt x="83" y="121"/>
                    <a:pt x="83" y="124"/>
                    <a:pt x="84" y="124"/>
                  </a:cubicBezTo>
                  <a:close/>
                  <a:moveTo>
                    <a:pt x="128" y="125"/>
                  </a:moveTo>
                  <a:cubicBezTo>
                    <a:pt x="128" y="125"/>
                    <a:pt x="126" y="124"/>
                    <a:pt x="126" y="124"/>
                  </a:cubicBezTo>
                  <a:cubicBezTo>
                    <a:pt x="123" y="125"/>
                    <a:pt x="127" y="126"/>
                    <a:pt x="128" y="125"/>
                  </a:cubicBezTo>
                  <a:close/>
                  <a:moveTo>
                    <a:pt x="80" y="131"/>
                  </a:moveTo>
                  <a:cubicBezTo>
                    <a:pt x="79" y="131"/>
                    <a:pt x="78" y="127"/>
                    <a:pt x="78" y="129"/>
                  </a:cubicBezTo>
                  <a:cubicBezTo>
                    <a:pt x="78" y="129"/>
                    <a:pt x="79" y="124"/>
                    <a:pt x="77" y="125"/>
                  </a:cubicBezTo>
                  <a:cubicBezTo>
                    <a:pt x="74" y="126"/>
                    <a:pt x="78" y="133"/>
                    <a:pt x="80" y="131"/>
                  </a:cubicBezTo>
                  <a:close/>
                  <a:moveTo>
                    <a:pt x="110" y="126"/>
                  </a:moveTo>
                  <a:cubicBezTo>
                    <a:pt x="106" y="132"/>
                    <a:pt x="114" y="122"/>
                    <a:pt x="110" y="126"/>
                  </a:cubicBezTo>
                  <a:cubicBezTo>
                    <a:pt x="110" y="126"/>
                    <a:pt x="110" y="126"/>
                    <a:pt x="110" y="126"/>
                  </a:cubicBezTo>
                  <a:close/>
                  <a:moveTo>
                    <a:pt x="134" y="127"/>
                  </a:moveTo>
                  <a:cubicBezTo>
                    <a:pt x="136" y="126"/>
                    <a:pt x="130" y="124"/>
                    <a:pt x="130" y="125"/>
                  </a:cubicBezTo>
                  <a:cubicBezTo>
                    <a:pt x="130" y="126"/>
                    <a:pt x="133" y="127"/>
                    <a:pt x="134" y="127"/>
                  </a:cubicBezTo>
                  <a:close/>
                  <a:moveTo>
                    <a:pt x="114" y="129"/>
                  </a:moveTo>
                  <a:cubicBezTo>
                    <a:pt x="115" y="130"/>
                    <a:pt x="122" y="125"/>
                    <a:pt x="117" y="126"/>
                  </a:cubicBezTo>
                  <a:cubicBezTo>
                    <a:pt x="115" y="127"/>
                    <a:pt x="113" y="127"/>
                    <a:pt x="114" y="129"/>
                  </a:cubicBezTo>
                  <a:close/>
                  <a:moveTo>
                    <a:pt x="168" y="131"/>
                  </a:moveTo>
                  <a:cubicBezTo>
                    <a:pt x="169" y="133"/>
                    <a:pt x="171" y="127"/>
                    <a:pt x="169" y="128"/>
                  </a:cubicBezTo>
                  <a:cubicBezTo>
                    <a:pt x="168" y="129"/>
                    <a:pt x="166" y="130"/>
                    <a:pt x="168" y="131"/>
                  </a:cubicBezTo>
                  <a:close/>
                  <a:moveTo>
                    <a:pt x="155" y="132"/>
                  </a:moveTo>
                  <a:cubicBezTo>
                    <a:pt x="156" y="132"/>
                    <a:pt x="156" y="128"/>
                    <a:pt x="155" y="129"/>
                  </a:cubicBezTo>
                  <a:cubicBezTo>
                    <a:pt x="155" y="129"/>
                    <a:pt x="154" y="133"/>
                    <a:pt x="155" y="132"/>
                  </a:cubicBezTo>
                  <a:close/>
                  <a:moveTo>
                    <a:pt x="112" y="131"/>
                  </a:moveTo>
                  <a:cubicBezTo>
                    <a:pt x="108" y="137"/>
                    <a:pt x="116" y="129"/>
                    <a:pt x="114" y="130"/>
                  </a:cubicBezTo>
                  <a:cubicBezTo>
                    <a:pt x="113" y="130"/>
                    <a:pt x="112" y="132"/>
                    <a:pt x="112" y="131"/>
                  </a:cubicBezTo>
                  <a:close/>
                  <a:moveTo>
                    <a:pt x="130" y="133"/>
                  </a:moveTo>
                  <a:cubicBezTo>
                    <a:pt x="130" y="132"/>
                    <a:pt x="126" y="132"/>
                    <a:pt x="127" y="131"/>
                  </a:cubicBezTo>
                  <a:cubicBezTo>
                    <a:pt x="124" y="132"/>
                    <a:pt x="129" y="134"/>
                    <a:pt x="130" y="133"/>
                  </a:cubicBezTo>
                  <a:close/>
                  <a:moveTo>
                    <a:pt x="117" y="136"/>
                  </a:moveTo>
                  <a:cubicBezTo>
                    <a:pt x="118" y="135"/>
                    <a:pt x="117" y="132"/>
                    <a:pt x="117" y="132"/>
                  </a:cubicBezTo>
                  <a:cubicBezTo>
                    <a:pt x="114" y="133"/>
                    <a:pt x="116" y="138"/>
                    <a:pt x="117" y="136"/>
                  </a:cubicBezTo>
                  <a:close/>
                  <a:moveTo>
                    <a:pt x="85" y="152"/>
                  </a:moveTo>
                  <a:cubicBezTo>
                    <a:pt x="86" y="151"/>
                    <a:pt x="85" y="148"/>
                    <a:pt x="85" y="148"/>
                  </a:cubicBezTo>
                  <a:cubicBezTo>
                    <a:pt x="83" y="146"/>
                    <a:pt x="84" y="149"/>
                    <a:pt x="84" y="147"/>
                  </a:cubicBezTo>
                  <a:cubicBezTo>
                    <a:pt x="85" y="144"/>
                    <a:pt x="84" y="137"/>
                    <a:pt x="83" y="136"/>
                  </a:cubicBezTo>
                  <a:cubicBezTo>
                    <a:pt x="82" y="136"/>
                    <a:pt x="82" y="142"/>
                    <a:pt x="81" y="142"/>
                  </a:cubicBezTo>
                  <a:cubicBezTo>
                    <a:pt x="82" y="142"/>
                    <a:pt x="80" y="140"/>
                    <a:pt x="80" y="140"/>
                  </a:cubicBezTo>
                  <a:cubicBezTo>
                    <a:pt x="80" y="137"/>
                    <a:pt x="80" y="129"/>
                    <a:pt x="75" y="132"/>
                  </a:cubicBezTo>
                  <a:cubicBezTo>
                    <a:pt x="73" y="133"/>
                    <a:pt x="76" y="135"/>
                    <a:pt x="75" y="135"/>
                  </a:cubicBezTo>
                  <a:cubicBezTo>
                    <a:pt x="75" y="137"/>
                    <a:pt x="73" y="136"/>
                    <a:pt x="73" y="136"/>
                  </a:cubicBezTo>
                  <a:cubicBezTo>
                    <a:pt x="73" y="136"/>
                    <a:pt x="73" y="139"/>
                    <a:pt x="73" y="140"/>
                  </a:cubicBezTo>
                  <a:cubicBezTo>
                    <a:pt x="73" y="138"/>
                    <a:pt x="76" y="145"/>
                    <a:pt x="76" y="145"/>
                  </a:cubicBezTo>
                  <a:cubicBezTo>
                    <a:pt x="78" y="147"/>
                    <a:pt x="83" y="146"/>
                    <a:pt x="82" y="149"/>
                  </a:cubicBezTo>
                  <a:cubicBezTo>
                    <a:pt x="82" y="148"/>
                    <a:pt x="81" y="148"/>
                    <a:pt x="82" y="149"/>
                  </a:cubicBezTo>
                  <a:cubicBezTo>
                    <a:pt x="83" y="150"/>
                    <a:pt x="84" y="153"/>
                    <a:pt x="85" y="152"/>
                  </a:cubicBezTo>
                  <a:close/>
                  <a:moveTo>
                    <a:pt x="178" y="139"/>
                  </a:moveTo>
                  <a:cubicBezTo>
                    <a:pt x="178" y="138"/>
                    <a:pt x="181" y="140"/>
                    <a:pt x="180" y="140"/>
                  </a:cubicBezTo>
                  <a:cubicBezTo>
                    <a:pt x="182" y="139"/>
                    <a:pt x="180" y="137"/>
                    <a:pt x="180" y="137"/>
                  </a:cubicBezTo>
                  <a:cubicBezTo>
                    <a:pt x="182" y="138"/>
                    <a:pt x="178" y="137"/>
                    <a:pt x="178" y="139"/>
                  </a:cubicBezTo>
                  <a:close/>
                  <a:moveTo>
                    <a:pt x="150" y="139"/>
                  </a:moveTo>
                  <a:cubicBezTo>
                    <a:pt x="148" y="139"/>
                    <a:pt x="148" y="141"/>
                    <a:pt x="146" y="142"/>
                  </a:cubicBezTo>
                  <a:cubicBezTo>
                    <a:pt x="146" y="143"/>
                    <a:pt x="142" y="144"/>
                    <a:pt x="143" y="145"/>
                  </a:cubicBezTo>
                  <a:cubicBezTo>
                    <a:pt x="144" y="146"/>
                    <a:pt x="150" y="142"/>
                    <a:pt x="148" y="142"/>
                  </a:cubicBezTo>
                  <a:cubicBezTo>
                    <a:pt x="149" y="142"/>
                    <a:pt x="148" y="142"/>
                    <a:pt x="149" y="141"/>
                  </a:cubicBezTo>
                  <a:cubicBezTo>
                    <a:pt x="148" y="143"/>
                    <a:pt x="151" y="139"/>
                    <a:pt x="150" y="139"/>
                  </a:cubicBezTo>
                  <a:close/>
                  <a:moveTo>
                    <a:pt x="147" y="140"/>
                  </a:moveTo>
                  <a:cubicBezTo>
                    <a:pt x="154" y="133"/>
                    <a:pt x="141" y="142"/>
                    <a:pt x="145" y="142"/>
                  </a:cubicBezTo>
                  <a:cubicBezTo>
                    <a:pt x="145" y="142"/>
                    <a:pt x="147" y="140"/>
                    <a:pt x="147" y="140"/>
                  </a:cubicBezTo>
                  <a:close/>
                  <a:moveTo>
                    <a:pt x="175" y="144"/>
                  </a:moveTo>
                  <a:cubicBezTo>
                    <a:pt x="175" y="144"/>
                    <a:pt x="178" y="139"/>
                    <a:pt x="176" y="141"/>
                  </a:cubicBezTo>
                  <a:cubicBezTo>
                    <a:pt x="176" y="141"/>
                    <a:pt x="173" y="143"/>
                    <a:pt x="175" y="144"/>
                  </a:cubicBezTo>
                  <a:close/>
                  <a:moveTo>
                    <a:pt x="178" y="144"/>
                  </a:moveTo>
                  <a:cubicBezTo>
                    <a:pt x="181" y="143"/>
                    <a:pt x="179" y="139"/>
                    <a:pt x="177" y="141"/>
                  </a:cubicBezTo>
                  <a:cubicBezTo>
                    <a:pt x="178" y="140"/>
                    <a:pt x="178" y="144"/>
                    <a:pt x="178" y="144"/>
                  </a:cubicBezTo>
                  <a:close/>
                  <a:moveTo>
                    <a:pt x="197" y="149"/>
                  </a:moveTo>
                  <a:cubicBezTo>
                    <a:pt x="197" y="148"/>
                    <a:pt x="198" y="142"/>
                    <a:pt x="197" y="144"/>
                  </a:cubicBezTo>
                  <a:cubicBezTo>
                    <a:pt x="198" y="143"/>
                    <a:pt x="195" y="150"/>
                    <a:pt x="197" y="149"/>
                  </a:cubicBezTo>
                  <a:close/>
                  <a:moveTo>
                    <a:pt x="184" y="151"/>
                  </a:moveTo>
                  <a:cubicBezTo>
                    <a:pt x="184" y="151"/>
                    <a:pt x="183" y="150"/>
                    <a:pt x="183" y="150"/>
                  </a:cubicBezTo>
                  <a:cubicBezTo>
                    <a:pt x="181" y="150"/>
                    <a:pt x="178" y="155"/>
                    <a:pt x="178" y="156"/>
                  </a:cubicBezTo>
                  <a:cubicBezTo>
                    <a:pt x="180" y="158"/>
                    <a:pt x="183" y="155"/>
                    <a:pt x="183" y="155"/>
                  </a:cubicBezTo>
                  <a:cubicBezTo>
                    <a:pt x="182" y="155"/>
                    <a:pt x="183" y="157"/>
                    <a:pt x="184" y="156"/>
                  </a:cubicBezTo>
                  <a:cubicBezTo>
                    <a:pt x="185" y="154"/>
                    <a:pt x="186" y="146"/>
                    <a:pt x="186" y="146"/>
                  </a:cubicBezTo>
                  <a:cubicBezTo>
                    <a:pt x="183" y="145"/>
                    <a:pt x="184" y="150"/>
                    <a:pt x="184" y="151"/>
                  </a:cubicBezTo>
                  <a:close/>
                  <a:moveTo>
                    <a:pt x="114" y="149"/>
                  </a:moveTo>
                  <a:cubicBezTo>
                    <a:pt x="115" y="148"/>
                    <a:pt x="112" y="145"/>
                    <a:pt x="112" y="146"/>
                  </a:cubicBezTo>
                  <a:cubicBezTo>
                    <a:pt x="110" y="147"/>
                    <a:pt x="114" y="150"/>
                    <a:pt x="114" y="149"/>
                  </a:cubicBezTo>
                  <a:close/>
                  <a:moveTo>
                    <a:pt x="146" y="149"/>
                  </a:moveTo>
                  <a:cubicBezTo>
                    <a:pt x="148" y="149"/>
                    <a:pt x="148" y="145"/>
                    <a:pt x="148" y="146"/>
                  </a:cubicBezTo>
                  <a:cubicBezTo>
                    <a:pt x="147" y="144"/>
                    <a:pt x="143" y="148"/>
                    <a:pt x="144" y="149"/>
                  </a:cubicBezTo>
                  <a:cubicBezTo>
                    <a:pt x="142" y="147"/>
                    <a:pt x="152" y="146"/>
                    <a:pt x="146" y="147"/>
                  </a:cubicBezTo>
                  <a:cubicBezTo>
                    <a:pt x="146" y="147"/>
                    <a:pt x="145" y="149"/>
                    <a:pt x="146" y="149"/>
                  </a:cubicBezTo>
                  <a:close/>
                  <a:moveTo>
                    <a:pt x="153" y="149"/>
                  </a:moveTo>
                  <a:cubicBezTo>
                    <a:pt x="154" y="150"/>
                    <a:pt x="156" y="146"/>
                    <a:pt x="154" y="148"/>
                  </a:cubicBezTo>
                  <a:cubicBezTo>
                    <a:pt x="154" y="148"/>
                    <a:pt x="152" y="149"/>
                    <a:pt x="153" y="149"/>
                  </a:cubicBezTo>
                  <a:close/>
                  <a:moveTo>
                    <a:pt x="174" y="149"/>
                  </a:moveTo>
                  <a:cubicBezTo>
                    <a:pt x="174" y="149"/>
                    <a:pt x="171" y="149"/>
                    <a:pt x="171" y="149"/>
                  </a:cubicBezTo>
                  <a:cubicBezTo>
                    <a:pt x="168" y="151"/>
                    <a:pt x="174" y="151"/>
                    <a:pt x="174" y="149"/>
                  </a:cubicBezTo>
                  <a:close/>
                  <a:moveTo>
                    <a:pt x="129" y="150"/>
                  </a:moveTo>
                  <a:cubicBezTo>
                    <a:pt x="128" y="151"/>
                    <a:pt x="130" y="154"/>
                    <a:pt x="131" y="152"/>
                  </a:cubicBezTo>
                  <a:cubicBezTo>
                    <a:pt x="132" y="150"/>
                    <a:pt x="131" y="149"/>
                    <a:pt x="129" y="150"/>
                  </a:cubicBezTo>
                  <a:close/>
                  <a:moveTo>
                    <a:pt x="168" y="151"/>
                  </a:moveTo>
                  <a:cubicBezTo>
                    <a:pt x="164" y="154"/>
                    <a:pt x="170" y="149"/>
                    <a:pt x="168" y="151"/>
                  </a:cubicBezTo>
                  <a:cubicBezTo>
                    <a:pt x="168" y="151"/>
                    <a:pt x="168" y="151"/>
                    <a:pt x="168" y="151"/>
                  </a:cubicBezTo>
                  <a:close/>
                  <a:moveTo>
                    <a:pt x="146" y="152"/>
                  </a:moveTo>
                  <a:cubicBezTo>
                    <a:pt x="144" y="151"/>
                    <a:pt x="144" y="153"/>
                    <a:pt x="143" y="155"/>
                  </a:cubicBezTo>
                  <a:cubicBezTo>
                    <a:pt x="141" y="157"/>
                    <a:pt x="146" y="152"/>
                    <a:pt x="146" y="152"/>
                  </a:cubicBezTo>
                  <a:close/>
                  <a:moveTo>
                    <a:pt x="120" y="157"/>
                  </a:moveTo>
                  <a:cubicBezTo>
                    <a:pt x="121" y="158"/>
                    <a:pt x="129" y="160"/>
                    <a:pt x="126" y="159"/>
                  </a:cubicBezTo>
                  <a:cubicBezTo>
                    <a:pt x="125" y="158"/>
                    <a:pt x="117" y="152"/>
                    <a:pt x="116" y="153"/>
                  </a:cubicBezTo>
                  <a:cubicBezTo>
                    <a:pt x="115" y="153"/>
                    <a:pt x="118" y="155"/>
                    <a:pt x="118" y="155"/>
                  </a:cubicBezTo>
                  <a:cubicBezTo>
                    <a:pt x="120" y="157"/>
                    <a:pt x="120" y="155"/>
                    <a:pt x="121" y="156"/>
                  </a:cubicBezTo>
                  <a:cubicBezTo>
                    <a:pt x="121" y="156"/>
                    <a:pt x="120" y="156"/>
                    <a:pt x="120" y="157"/>
                  </a:cubicBezTo>
                  <a:close/>
                  <a:moveTo>
                    <a:pt x="76" y="178"/>
                  </a:moveTo>
                  <a:cubicBezTo>
                    <a:pt x="72" y="173"/>
                    <a:pt x="70" y="169"/>
                    <a:pt x="67" y="165"/>
                  </a:cubicBezTo>
                  <a:cubicBezTo>
                    <a:pt x="64" y="161"/>
                    <a:pt x="69" y="167"/>
                    <a:pt x="69" y="167"/>
                  </a:cubicBezTo>
                  <a:cubicBezTo>
                    <a:pt x="69" y="166"/>
                    <a:pt x="66" y="160"/>
                    <a:pt x="64" y="156"/>
                  </a:cubicBezTo>
                  <a:cubicBezTo>
                    <a:pt x="63" y="153"/>
                    <a:pt x="63" y="153"/>
                    <a:pt x="63" y="157"/>
                  </a:cubicBezTo>
                  <a:cubicBezTo>
                    <a:pt x="63" y="161"/>
                    <a:pt x="63" y="165"/>
                    <a:pt x="66" y="169"/>
                  </a:cubicBezTo>
                  <a:cubicBezTo>
                    <a:pt x="68" y="172"/>
                    <a:pt x="70" y="176"/>
                    <a:pt x="72" y="179"/>
                  </a:cubicBezTo>
                  <a:cubicBezTo>
                    <a:pt x="74" y="181"/>
                    <a:pt x="77" y="182"/>
                    <a:pt x="78" y="184"/>
                  </a:cubicBezTo>
                  <a:cubicBezTo>
                    <a:pt x="79" y="185"/>
                    <a:pt x="80" y="187"/>
                    <a:pt x="81" y="187"/>
                  </a:cubicBezTo>
                  <a:cubicBezTo>
                    <a:pt x="79" y="186"/>
                    <a:pt x="84" y="187"/>
                    <a:pt x="84" y="187"/>
                  </a:cubicBezTo>
                  <a:cubicBezTo>
                    <a:pt x="85" y="187"/>
                    <a:pt x="82" y="183"/>
                    <a:pt x="82" y="183"/>
                  </a:cubicBezTo>
                  <a:cubicBezTo>
                    <a:pt x="84" y="182"/>
                    <a:pt x="84" y="188"/>
                    <a:pt x="84" y="188"/>
                  </a:cubicBezTo>
                  <a:cubicBezTo>
                    <a:pt x="85" y="189"/>
                    <a:pt x="86" y="186"/>
                    <a:pt x="87" y="188"/>
                  </a:cubicBezTo>
                  <a:cubicBezTo>
                    <a:pt x="88" y="191"/>
                    <a:pt x="94" y="191"/>
                    <a:pt x="94" y="193"/>
                  </a:cubicBezTo>
                  <a:cubicBezTo>
                    <a:pt x="94" y="193"/>
                    <a:pt x="92" y="194"/>
                    <a:pt x="92" y="194"/>
                  </a:cubicBezTo>
                  <a:cubicBezTo>
                    <a:pt x="98" y="195"/>
                    <a:pt x="92" y="190"/>
                    <a:pt x="92" y="190"/>
                  </a:cubicBezTo>
                  <a:cubicBezTo>
                    <a:pt x="86" y="186"/>
                    <a:pt x="81" y="179"/>
                    <a:pt x="78" y="177"/>
                  </a:cubicBezTo>
                  <a:cubicBezTo>
                    <a:pt x="78" y="177"/>
                    <a:pt x="75" y="174"/>
                    <a:pt x="75" y="175"/>
                  </a:cubicBezTo>
                  <a:cubicBezTo>
                    <a:pt x="75" y="176"/>
                    <a:pt x="79" y="182"/>
                    <a:pt x="76" y="178"/>
                  </a:cubicBezTo>
                  <a:close/>
                  <a:moveTo>
                    <a:pt x="112" y="155"/>
                  </a:moveTo>
                  <a:cubicBezTo>
                    <a:pt x="112" y="155"/>
                    <a:pt x="110" y="155"/>
                    <a:pt x="110" y="156"/>
                  </a:cubicBezTo>
                  <a:cubicBezTo>
                    <a:pt x="109" y="157"/>
                    <a:pt x="113" y="156"/>
                    <a:pt x="112" y="155"/>
                  </a:cubicBezTo>
                  <a:close/>
                  <a:moveTo>
                    <a:pt x="88" y="159"/>
                  </a:moveTo>
                  <a:cubicBezTo>
                    <a:pt x="89" y="157"/>
                    <a:pt x="86" y="155"/>
                    <a:pt x="86" y="157"/>
                  </a:cubicBezTo>
                  <a:cubicBezTo>
                    <a:pt x="86" y="157"/>
                    <a:pt x="88" y="159"/>
                    <a:pt x="88" y="159"/>
                  </a:cubicBezTo>
                  <a:close/>
                  <a:moveTo>
                    <a:pt x="116" y="158"/>
                  </a:moveTo>
                  <a:cubicBezTo>
                    <a:pt x="113" y="153"/>
                    <a:pt x="110" y="161"/>
                    <a:pt x="115" y="158"/>
                  </a:cubicBezTo>
                  <a:cubicBezTo>
                    <a:pt x="115" y="158"/>
                    <a:pt x="116" y="158"/>
                    <a:pt x="116" y="158"/>
                  </a:cubicBezTo>
                  <a:close/>
                  <a:moveTo>
                    <a:pt x="167" y="169"/>
                  </a:moveTo>
                  <a:cubicBezTo>
                    <a:pt x="167" y="169"/>
                    <a:pt x="169" y="170"/>
                    <a:pt x="169" y="170"/>
                  </a:cubicBezTo>
                  <a:cubicBezTo>
                    <a:pt x="171" y="169"/>
                    <a:pt x="174" y="160"/>
                    <a:pt x="175" y="163"/>
                  </a:cubicBezTo>
                  <a:cubicBezTo>
                    <a:pt x="175" y="162"/>
                    <a:pt x="174" y="164"/>
                    <a:pt x="174" y="165"/>
                  </a:cubicBezTo>
                  <a:cubicBezTo>
                    <a:pt x="170" y="173"/>
                    <a:pt x="177" y="162"/>
                    <a:pt x="178" y="162"/>
                  </a:cubicBezTo>
                  <a:cubicBezTo>
                    <a:pt x="178" y="162"/>
                    <a:pt x="179" y="164"/>
                    <a:pt x="179" y="163"/>
                  </a:cubicBezTo>
                  <a:cubicBezTo>
                    <a:pt x="181" y="161"/>
                    <a:pt x="182" y="159"/>
                    <a:pt x="180" y="157"/>
                  </a:cubicBezTo>
                  <a:cubicBezTo>
                    <a:pt x="181" y="158"/>
                    <a:pt x="179" y="160"/>
                    <a:pt x="179" y="161"/>
                  </a:cubicBezTo>
                  <a:cubicBezTo>
                    <a:pt x="180" y="162"/>
                    <a:pt x="178" y="158"/>
                    <a:pt x="179" y="158"/>
                  </a:cubicBezTo>
                  <a:cubicBezTo>
                    <a:pt x="179" y="158"/>
                    <a:pt x="174" y="161"/>
                    <a:pt x="175" y="161"/>
                  </a:cubicBezTo>
                  <a:cubicBezTo>
                    <a:pt x="176" y="162"/>
                    <a:pt x="175" y="159"/>
                    <a:pt x="176" y="159"/>
                  </a:cubicBezTo>
                  <a:cubicBezTo>
                    <a:pt x="174" y="160"/>
                    <a:pt x="174" y="161"/>
                    <a:pt x="172" y="163"/>
                  </a:cubicBezTo>
                  <a:cubicBezTo>
                    <a:pt x="169" y="167"/>
                    <a:pt x="163" y="168"/>
                    <a:pt x="162" y="174"/>
                  </a:cubicBezTo>
                  <a:cubicBezTo>
                    <a:pt x="161" y="177"/>
                    <a:pt x="168" y="173"/>
                    <a:pt x="168" y="172"/>
                  </a:cubicBezTo>
                  <a:cubicBezTo>
                    <a:pt x="170" y="171"/>
                    <a:pt x="169" y="169"/>
                    <a:pt x="169" y="171"/>
                  </a:cubicBezTo>
                  <a:cubicBezTo>
                    <a:pt x="169" y="171"/>
                    <a:pt x="166" y="171"/>
                    <a:pt x="167" y="169"/>
                  </a:cubicBezTo>
                  <a:close/>
                  <a:moveTo>
                    <a:pt x="166" y="174"/>
                  </a:moveTo>
                  <a:cubicBezTo>
                    <a:pt x="168" y="173"/>
                    <a:pt x="163" y="175"/>
                    <a:pt x="162" y="176"/>
                  </a:cubicBezTo>
                  <a:cubicBezTo>
                    <a:pt x="160" y="178"/>
                    <a:pt x="165" y="174"/>
                    <a:pt x="161" y="178"/>
                  </a:cubicBezTo>
                  <a:cubicBezTo>
                    <a:pt x="161" y="178"/>
                    <a:pt x="161" y="176"/>
                    <a:pt x="160" y="177"/>
                  </a:cubicBezTo>
                  <a:cubicBezTo>
                    <a:pt x="159" y="178"/>
                    <a:pt x="157" y="181"/>
                    <a:pt x="156" y="182"/>
                  </a:cubicBezTo>
                  <a:cubicBezTo>
                    <a:pt x="155" y="182"/>
                    <a:pt x="153" y="182"/>
                    <a:pt x="153" y="182"/>
                  </a:cubicBezTo>
                  <a:cubicBezTo>
                    <a:pt x="153" y="184"/>
                    <a:pt x="160" y="185"/>
                    <a:pt x="162" y="184"/>
                  </a:cubicBezTo>
                  <a:cubicBezTo>
                    <a:pt x="165" y="183"/>
                    <a:pt x="162" y="181"/>
                    <a:pt x="162" y="181"/>
                  </a:cubicBezTo>
                  <a:cubicBezTo>
                    <a:pt x="162" y="181"/>
                    <a:pt x="169" y="178"/>
                    <a:pt x="169" y="175"/>
                  </a:cubicBezTo>
                  <a:cubicBezTo>
                    <a:pt x="169" y="175"/>
                    <a:pt x="167" y="176"/>
                    <a:pt x="167" y="176"/>
                  </a:cubicBezTo>
                  <a:cubicBezTo>
                    <a:pt x="163" y="179"/>
                    <a:pt x="170" y="173"/>
                    <a:pt x="167" y="173"/>
                  </a:cubicBezTo>
                  <a:cubicBezTo>
                    <a:pt x="168" y="173"/>
                    <a:pt x="166" y="174"/>
                    <a:pt x="166" y="174"/>
                  </a:cubicBezTo>
                  <a:close/>
                  <a:moveTo>
                    <a:pt x="104" y="174"/>
                  </a:moveTo>
                  <a:cubicBezTo>
                    <a:pt x="102" y="173"/>
                    <a:pt x="97" y="171"/>
                    <a:pt x="93" y="170"/>
                  </a:cubicBezTo>
                  <a:cubicBezTo>
                    <a:pt x="89" y="168"/>
                    <a:pt x="86" y="165"/>
                    <a:pt x="84" y="165"/>
                  </a:cubicBezTo>
                  <a:cubicBezTo>
                    <a:pt x="84" y="165"/>
                    <a:pt x="84" y="166"/>
                    <a:pt x="83" y="166"/>
                  </a:cubicBezTo>
                  <a:cubicBezTo>
                    <a:pt x="82" y="165"/>
                    <a:pt x="83" y="164"/>
                    <a:pt x="82" y="163"/>
                  </a:cubicBezTo>
                  <a:cubicBezTo>
                    <a:pt x="82" y="162"/>
                    <a:pt x="78" y="160"/>
                    <a:pt x="77" y="160"/>
                  </a:cubicBezTo>
                  <a:cubicBezTo>
                    <a:pt x="70" y="155"/>
                    <a:pt x="82" y="166"/>
                    <a:pt x="82" y="166"/>
                  </a:cubicBezTo>
                  <a:cubicBezTo>
                    <a:pt x="83" y="166"/>
                    <a:pt x="76" y="163"/>
                    <a:pt x="76" y="164"/>
                  </a:cubicBezTo>
                  <a:cubicBezTo>
                    <a:pt x="75" y="166"/>
                    <a:pt x="81" y="172"/>
                    <a:pt x="82" y="174"/>
                  </a:cubicBezTo>
                  <a:cubicBezTo>
                    <a:pt x="83" y="175"/>
                    <a:pt x="82" y="177"/>
                    <a:pt x="82" y="177"/>
                  </a:cubicBezTo>
                  <a:cubicBezTo>
                    <a:pt x="85" y="180"/>
                    <a:pt x="100" y="185"/>
                    <a:pt x="100" y="189"/>
                  </a:cubicBezTo>
                  <a:cubicBezTo>
                    <a:pt x="100" y="189"/>
                    <a:pt x="99" y="189"/>
                    <a:pt x="99" y="189"/>
                  </a:cubicBezTo>
                  <a:cubicBezTo>
                    <a:pt x="99" y="189"/>
                    <a:pt x="102" y="190"/>
                    <a:pt x="103" y="189"/>
                  </a:cubicBezTo>
                  <a:cubicBezTo>
                    <a:pt x="104" y="188"/>
                    <a:pt x="101" y="188"/>
                    <a:pt x="102" y="187"/>
                  </a:cubicBezTo>
                  <a:cubicBezTo>
                    <a:pt x="96" y="190"/>
                    <a:pt x="105" y="186"/>
                    <a:pt x="106" y="186"/>
                  </a:cubicBezTo>
                  <a:cubicBezTo>
                    <a:pt x="105" y="185"/>
                    <a:pt x="103" y="187"/>
                    <a:pt x="102" y="185"/>
                  </a:cubicBezTo>
                  <a:cubicBezTo>
                    <a:pt x="101" y="185"/>
                    <a:pt x="102" y="184"/>
                    <a:pt x="101" y="184"/>
                  </a:cubicBezTo>
                  <a:cubicBezTo>
                    <a:pt x="101" y="184"/>
                    <a:pt x="98" y="184"/>
                    <a:pt x="98" y="183"/>
                  </a:cubicBezTo>
                  <a:cubicBezTo>
                    <a:pt x="99" y="181"/>
                    <a:pt x="103" y="183"/>
                    <a:pt x="102" y="183"/>
                  </a:cubicBezTo>
                  <a:cubicBezTo>
                    <a:pt x="104" y="183"/>
                    <a:pt x="106" y="183"/>
                    <a:pt x="107" y="184"/>
                  </a:cubicBezTo>
                  <a:cubicBezTo>
                    <a:pt x="108" y="184"/>
                    <a:pt x="108" y="186"/>
                    <a:pt x="108" y="186"/>
                  </a:cubicBezTo>
                  <a:cubicBezTo>
                    <a:pt x="112" y="187"/>
                    <a:pt x="115" y="186"/>
                    <a:pt x="117" y="186"/>
                  </a:cubicBezTo>
                  <a:cubicBezTo>
                    <a:pt x="119" y="187"/>
                    <a:pt x="120" y="187"/>
                    <a:pt x="122" y="187"/>
                  </a:cubicBezTo>
                  <a:cubicBezTo>
                    <a:pt x="126" y="186"/>
                    <a:pt x="122" y="188"/>
                    <a:pt x="122" y="188"/>
                  </a:cubicBezTo>
                  <a:cubicBezTo>
                    <a:pt x="127" y="190"/>
                    <a:pt x="126" y="187"/>
                    <a:pt x="129" y="187"/>
                  </a:cubicBezTo>
                  <a:cubicBezTo>
                    <a:pt x="129" y="187"/>
                    <a:pt x="128" y="189"/>
                    <a:pt x="129" y="189"/>
                  </a:cubicBezTo>
                  <a:cubicBezTo>
                    <a:pt x="129" y="189"/>
                    <a:pt x="132" y="187"/>
                    <a:pt x="133" y="187"/>
                  </a:cubicBezTo>
                  <a:cubicBezTo>
                    <a:pt x="133" y="187"/>
                    <a:pt x="134" y="189"/>
                    <a:pt x="134" y="189"/>
                  </a:cubicBezTo>
                  <a:cubicBezTo>
                    <a:pt x="136" y="190"/>
                    <a:pt x="138" y="189"/>
                    <a:pt x="140" y="189"/>
                  </a:cubicBezTo>
                  <a:cubicBezTo>
                    <a:pt x="143" y="188"/>
                    <a:pt x="140" y="190"/>
                    <a:pt x="137" y="190"/>
                  </a:cubicBezTo>
                  <a:cubicBezTo>
                    <a:pt x="134" y="191"/>
                    <a:pt x="131" y="193"/>
                    <a:pt x="128" y="193"/>
                  </a:cubicBezTo>
                  <a:cubicBezTo>
                    <a:pt x="123" y="194"/>
                    <a:pt x="123" y="192"/>
                    <a:pt x="120" y="193"/>
                  </a:cubicBezTo>
                  <a:cubicBezTo>
                    <a:pt x="123" y="193"/>
                    <a:pt x="117" y="196"/>
                    <a:pt x="117" y="196"/>
                  </a:cubicBezTo>
                  <a:cubicBezTo>
                    <a:pt x="117" y="196"/>
                    <a:pt x="118" y="195"/>
                    <a:pt x="118" y="195"/>
                  </a:cubicBezTo>
                  <a:cubicBezTo>
                    <a:pt x="124" y="196"/>
                    <a:pt x="126" y="197"/>
                    <a:pt x="133" y="196"/>
                  </a:cubicBezTo>
                  <a:cubicBezTo>
                    <a:pt x="142" y="195"/>
                    <a:pt x="149" y="191"/>
                    <a:pt x="154" y="189"/>
                  </a:cubicBezTo>
                  <a:cubicBezTo>
                    <a:pt x="155" y="188"/>
                    <a:pt x="156" y="189"/>
                    <a:pt x="156" y="189"/>
                  </a:cubicBezTo>
                  <a:cubicBezTo>
                    <a:pt x="156" y="189"/>
                    <a:pt x="161" y="186"/>
                    <a:pt x="160" y="185"/>
                  </a:cubicBezTo>
                  <a:cubicBezTo>
                    <a:pt x="158" y="184"/>
                    <a:pt x="156" y="188"/>
                    <a:pt x="155" y="188"/>
                  </a:cubicBezTo>
                  <a:cubicBezTo>
                    <a:pt x="157" y="188"/>
                    <a:pt x="157" y="186"/>
                    <a:pt x="156" y="185"/>
                  </a:cubicBezTo>
                  <a:cubicBezTo>
                    <a:pt x="155" y="184"/>
                    <a:pt x="151" y="186"/>
                    <a:pt x="148" y="185"/>
                  </a:cubicBezTo>
                  <a:cubicBezTo>
                    <a:pt x="150" y="186"/>
                    <a:pt x="148" y="183"/>
                    <a:pt x="148" y="183"/>
                  </a:cubicBezTo>
                  <a:cubicBezTo>
                    <a:pt x="149" y="182"/>
                    <a:pt x="154" y="182"/>
                    <a:pt x="152" y="183"/>
                  </a:cubicBezTo>
                  <a:cubicBezTo>
                    <a:pt x="153" y="183"/>
                    <a:pt x="152" y="182"/>
                    <a:pt x="153" y="181"/>
                  </a:cubicBezTo>
                  <a:cubicBezTo>
                    <a:pt x="153" y="180"/>
                    <a:pt x="154" y="181"/>
                    <a:pt x="154" y="181"/>
                  </a:cubicBezTo>
                  <a:cubicBezTo>
                    <a:pt x="159" y="179"/>
                    <a:pt x="152" y="180"/>
                    <a:pt x="152" y="180"/>
                  </a:cubicBezTo>
                  <a:cubicBezTo>
                    <a:pt x="152" y="180"/>
                    <a:pt x="154" y="178"/>
                    <a:pt x="153" y="178"/>
                  </a:cubicBezTo>
                  <a:cubicBezTo>
                    <a:pt x="151" y="177"/>
                    <a:pt x="144" y="179"/>
                    <a:pt x="142" y="181"/>
                  </a:cubicBezTo>
                  <a:cubicBezTo>
                    <a:pt x="143" y="181"/>
                    <a:pt x="144" y="181"/>
                    <a:pt x="144" y="181"/>
                  </a:cubicBezTo>
                  <a:cubicBezTo>
                    <a:pt x="143" y="182"/>
                    <a:pt x="136" y="182"/>
                    <a:pt x="135" y="182"/>
                  </a:cubicBezTo>
                  <a:cubicBezTo>
                    <a:pt x="135" y="182"/>
                    <a:pt x="135" y="185"/>
                    <a:pt x="134" y="185"/>
                  </a:cubicBezTo>
                  <a:cubicBezTo>
                    <a:pt x="134" y="185"/>
                    <a:pt x="134" y="183"/>
                    <a:pt x="134" y="183"/>
                  </a:cubicBezTo>
                  <a:cubicBezTo>
                    <a:pt x="133" y="182"/>
                    <a:pt x="121" y="180"/>
                    <a:pt x="116" y="180"/>
                  </a:cubicBezTo>
                  <a:cubicBezTo>
                    <a:pt x="115" y="180"/>
                    <a:pt x="113" y="181"/>
                    <a:pt x="112" y="181"/>
                  </a:cubicBezTo>
                  <a:cubicBezTo>
                    <a:pt x="112" y="181"/>
                    <a:pt x="112" y="179"/>
                    <a:pt x="112" y="178"/>
                  </a:cubicBezTo>
                  <a:cubicBezTo>
                    <a:pt x="111" y="177"/>
                    <a:pt x="108" y="178"/>
                    <a:pt x="106" y="177"/>
                  </a:cubicBezTo>
                  <a:cubicBezTo>
                    <a:pt x="105" y="177"/>
                    <a:pt x="107" y="176"/>
                    <a:pt x="105" y="176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4" y="176"/>
                    <a:pt x="104" y="174"/>
                    <a:pt x="104" y="174"/>
                  </a:cubicBezTo>
                  <a:close/>
                  <a:moveTo>
                    <a:pt x="69" y="164"/>
                  </a:moveTo>
                  <a:cubicBezTo>
                    <a:pt x="69" y="167"/>
                    <a:pt x="74" y="171"/>
                    <a:pt x="74" y="171"/>
                  </a:cubicBezTo>
                  <a:cubicBezTo>
                    <a:pt x="75" y="170"/>
                    <a:pt x="69" y="160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60"/>
                    <a:pt x="69" y="164"/>
                    <a:pt x="69" y="164"/>
                  </a:cubicBezTo>
                  <a:close/>
                  <a:moveTo>
                    <a:pt x="148" y="164"/>
                  </a:moveTo>
                  <a:cubicBezTo>
                    <a:pt x="146" y="165"/>
                    <a:pt x="145" y="168"/>
                    <a:pt x="148" y="167"/>
                  </a:cubicBezTo>
                  <a:cubicBezTo>
                    <a:pt x="149" y="166"/>
                    <a:pt x="159" y="164"/>
                    <a:pt x="154" y="163"/>
                  </a:cubicBezTo>
                  <a:cubicBezTo>
                    <a:pt x="153" y="163"/>
                    <a:pt x="149" y="164"/>
                    <a:pt x="148" y="164"/>
                  </a:cubicBezTo>
                  <a:close/>
                  <a:moveTo>
                    <a:pt x="72" y="187"/>
                  </a:moveTo>
                  <a:cubicBezTo>
                    <a:pt x="68" y="184"/>
                    <a:pt x="63" y="176"/>
                    <a:pt x="60" y="172"/>
                  </a:cubicBezTo>
                  <a:cubicBezTo>
                    <a:pt x="55" y="165"/>
                    <a:pt x="63" y="179"/>
                    <a:pt x="61" y="179"/>
                  </a:cubicBezTo>
                  <a:cubicBezTo>
                    <a:pt x="60" y="179"/>
                    <a:pt x="56" y="166"/>
                    <a:pt x="55" y="167"/>
                  </a:cubicBezTo>
                  <a:cubicBezTo>
                    <a:pt x="53" y="170"/>
                    <a:pt x="60" y="182"/>
                    <a:pt x="63" y="184"/>
                  </a:cubicBezTo>
                  <a:cubicBezTo>
                    <a:pt x="63" y="185"/>
                    <a:pt x="65" y="184"/>
                    <a:pt x="65" y="185"/>
                  </a:cubicBezTo>
                  <a:cubicBezTo>
                    <a:pt x="67" y="186"/>
                    <a:pt x="70" y="190"/>
                    <a:pt x="73" y="193"/>
                  </a:cubicBezTo>
                  <a:cubicBezTo>
                    <a:pt x="77" y="198"/>
                    <a:pt x="82" y="200"/>
                    <a:pt x="82" y="201"/>
                  </a:cubicBezTo>
                  <a:cubicBezTo>
                    <a:pt x="82" y="201"/>
                    <a:pt x="81" y="202"/>
                    <a:pt x="81" y="202"/>
                  </a:cubicBezTo>
                  <a:cubicBezTo>
                    <a:pt x="82" y="203"/>
                    <a:pt x="94" y="210"/>
                    <a:pt x="94" y="209"/>
                  </a:cubicBezTo>
                  <a:cubicBezTo>
                    <a:pt x="95" y="207"/>
                    <a:pt x="88" y="205"/>
                    <a:pt x="88" y="204"/>
                  </a:cubicBezTo>
                  <a:cubicBezTo>
                    <a:pt x="85" y="201"/>
                    <a:pt x="89" y="203"/>
                    <a:pt x="89" y="203"/>
                  </a:cubicBezTo>
                  <a:cubicBezTo>
                    <a:pt x="94" y="203"/>
                    <a:pt x="88" y="201"/>
                    <a:pt x="87" y="200"/>
                  </a:cubicBezTo>
                  <a:cubicBezTo>
                    <a:pt x="85" y="198"/>
                    <a:pt x="83" y="195"/>
                    <a:pt x="81" y="194"/>
                  </a:cubicBezTo>
                  <a:cubicBezTo>
                    <a:pt x="80" y="193"/>
                    <a:pt x="79" y="194"/>
                    <a:pt x="78" y="193"/>
                  </a:cubicBezTo>
                  <a:cubicBezTo>
                    <a:pt x="76" y="192"/>
                    <a:pt x="74" y="189"/>
                    <a:pt x="72" y="187"/>
                  </a:cubicBezTo>
                  <a:close/>
                  <a:moveTo>
                    <a:pt x="147" y="178"/>
                  </a:moveTo>
                  <a:cubicBezTo>
                    <a:pt x="149" y="180"/>
                    <a:pt x="161" y="173"/>
                    <a:pt x="161" y="172"/>
                  </a:cubicBezTo>
                  <a:cubicBezTo>
                    <a:pt x="162" y="170"/>
                    <a:pt x="160" y="171"/>
                    <a:pt x="160" y="171"/>
                  </a:cubicBezTo>
                  <a:cubicBezTo>
                    <a:pt x="159" y="171"/>
                    <a:pt x="146" y="177"/>
                    <a:pt x="147" y="178"/>
                  </a:cubicBezTo>
                  <a:close/>
                  <a:moveTo>
                    <a:pt x="82" y="192"/>
                  </a:moveTo>
                  <a:cubicBezTo>
                    <a:pt x="82" y="192"/>
                    <a:pt x="86" y="194"/>
                    <a:pt x="85" y="192"/>
                  </a:cubicBezTo>
                  <a:cubicBezTo>
                    <a:pt x="85" y="191"/>
                    <a:pt x="81" y="190"/>
                    <a:pt x="80" y="189"/>
                  </a:cubicBezTo>
                  <a:cubicBezTo>
                    <a:pt x="79" y="188"/>
                    <a:pt x="77" y="186"/>
                    <a:pt x="76" y="184"/>
                  </a:cubicBezTo>
                  <a:cubicBezTo>
                    <a:pt x="75" y="183"/>
                    <a:pt x="67" y="177"/>
                    <a:pt x="71" y="182"/>
                  </a:cubicBezTo>
                  <a:cubicBezTo>
                    <a:pt x="73" y="185"/>
                    <a:pt x="78" y="188"/>
                    <a:pt x="80" y="189"/>
                  </a:cubicBezTo>
                  <a:cubicBezTo>
                    <a:pt x="82" y="191"/>
                    <a:pt x="80" y="191"/>
                    <a:pt x="82" y="192"/>
                  </a:cubicBezTo>
                  <a:close/>
                  <a:moveTo>
                    <a:pt x="92" y="186"/>
                  </a:moveTo>
                  <a:cubicBezTo>
                    <a:pt x="93" y="185"/>
                    <a:pt x="88" y="183"/>
                    <a:pt x="88" y="183"/>
                  </a:cubicBezTo>
                  <a:cubicBezTo>
                    <a:pt x="88" y="184"/>
                    <a:pt x="91" y="187"/>
                    <a:pt x="92" y="186"/>
                  </a:cubicBezTo>
                  <a:close/>
                  <a:moveTo>
                    <a:pt x="93" y="196"/>
                  </a:moveTo>
                  <a:cubicBezTo>
                    <a:pt x="96" y="199"/>
                    <a:pt x="100" y="200"/>
                    <a:pt x="103" y="202"/>
                  </a:cubicBezTo>
                  <a:cubicBezTo>
                    <a:pt x="103" y="203"/>
                    <a:pt x="103" y="203"/>
                    <a:pt x="104" y="203"/>
                  </a:cubicBezTo>
                  <a:cubicBezTo>
                    <a:pt x="102" y="203"/>
                    <a:pt x="106" y="202"/>
                    <a:pt x="107" y="203"/>
                  </a:cubicBezTo>
                  <a:cubicBezTo>
                    <a:pt x="107" y="203"/>
                    <a:pt x="106" y="204"/>
                    <a:pt x="107" y="204"/>
                  </a:cubicBezTo>
                  <a:cubicBezTo>
                    <a:pt x="107" y="204"/>
                    <a:pt x="108" y="203"/>
                    <a:pt x="109" y="203"/>
                  </a:cubicBezTo>
                  <a:cubicBezTo>
                    <a:pt x="111" y="203"/>
                    <a:pt x="117" y="207"/>
                    <a:pt x="114" y="203"/>
                  </a:cubicBezTo>
                  <a:cubicBezTo>
                    <a:pt x="112" y="201"/>
                    <a:pt x="107" y="202"/>
                    <a:pt x="102" y="200"/>
                  </a:cubicBezTo>
                  <a:cubicBezTo>
                    <a:pt x="98" y="199"/>
                    <a:pt x="98" y="197"/>
                    <a:pt x="96" y="198"/>
                  </a:cubicBezTo>
                  <a:cubicBezTo>
                    <a:pt x="96" y="198"/>
                    <a:pt x="95" y="197"/>
                    <a:pt x="92" y="195"/>
                  </a:cubicBezTo>
                  <a:cubicBezTo>
                    <a:pt x="88" y="193"/>
                    <a:pt x="87" y="191"/>
                    <a:pt x="84" y="189"/>
                  </a:cubicBezTo>
                  <a:cubicBezTo>
                    <a:pt x="77" y="186"/>
                    <a:pt x="89" y="194"/>
                    <a:pt x="90" y="194"/>
                  </a:cubicBezTo>
                  <a:cubicBezTo>
                    <a:pt x="91" y="195"/>
                    <a:pt x="92" y="196"/>
                    <a:pt x="93" y="196"/>
                  </a:cubicBezTo>
                  <a:close/>
                  <a:moveTo>
                    <a:pt x="132" y="189"/>
                  </a:moveTo>
                  <a:cubicBezTo>
                    <a:pt x="132" y="189"/>
                    <a:pt x="130" y="190"/>
                    <a:pt x="130" y="189"/>
                  </a:cubicBezTo>
                  <a:cubicBezTo>
                    <a:pt x="129" y="191"/>
                    <a:pt x="132" y="192"/>
                    <a:pt x="132" y="189"/>
                  </a:cubicBezTo>
                  <a:close/>
                  <a:moveTo>
                    <a:pt x="125" y="190"/>
                  </a:moveTo>
                  <a:cubicBezTo>
                    <a:pt x="125" y="190"/>
                    <a:pt x="119" y="188"/>
                    <a:pt x="119" y="190"/>
                  </a:cubicBezTo>
                  <a:cubicBezTo>
                    <a:pt x="119" y="189"/>
                    <a:pt x="127" y="192"/>
                    <a:pt x="125" y="190"/>
                  </a:cubicBezTo>
                  <a:close/>
                  <a:moveTo>
                    <a:pt x="116" y="194"/>
                  </a:moveTo>
                  <a:cubicBezTo>
                    <a:pt x="114" y="191"/>
                    <a:pt x="114" y="192"/>
                    <a:pt x="113" y="192"/>
                  </a:cubicBezTo>
                  <a:cubicBezTo>
                    <a:pt x="112" y="192"/>
                    <a:pt x="103" y="189"/>
                    <a:pt x="107" y="192"/>
                  </a:cubicBezTo>
                  <a:cubicBezTo>
                    <a:pt x="109" y="194"/>
                    <a:pt x="118" y="196"/>
                    <a:pt x="119" y="193"/>
                  </a:cubicBezTo>
                  <a:cubicBezTo>
                    <a:pt x="119" y="193"/>
                    <a:pt x="114" y="193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lose/>
                  <a:moveTo>
                    <a:pt x="51" y="197"/>
                  </a:moveTo>
                  <a:cubicBezTo>
                    <a:pt x="51" y="197"/>
                    <a:pt x="57" y="203"/>
                    <a:pt x="53" y="198"/>
                  </a:cubicBezTo>
                  <a:cubicBezTo>
                    <a:pt x="54" y="200"/>
                    <a:pt x="56" y="203"/>
                    <a:pt x="58" y="204"/>
                  </a:cubicBezTo>
                  <a:cubicBezTo>
                    <a:pt x="60" y="204"/>
                    <a:pt x="51" y="193"/>
                    <a:pt x="51" y="197"/>
                  </a:cubicBezTo>
                  <a:close/>
                  <a:moveTo>
                    <a:pt x="120" y="201"/>
                  </a:moveTo>
                  <a:cubicBezTo>
                    <a:pt x="120" y="201"/>
                    <a:pt x="118" y="201"/>
                    <a:pt x="118" y="201"/>
                  </a:cubicBezTo>
                  <a:cubicBezTo>
                    <a:pt x="117" y="200"/>
                    <a:pt x="112" y="198"/>
                    <a:pt x="113" y="200"/>
                  </a:cubicBezTo>
                  <a:cubicBezTo>
                    <a:pt x="113" y="202"/>
                    <a:pt x="121" y="203"/>
                    <a:pt x="120" y="201"/>
                  </a:cubicBezTo>
                  <a:close/>
                  <a:moveTo>
                    <a:pt x="130" y="202"/>
                  </a:moveTo>
                  <a:cubicBezTo>
                    <a:pt x="131" y="200"/>
                    <a:pt x="127" y="201"/>
                    <a:pt x="127" y="201"/>
                  </a:cubicBezTo>
                  <a:cubicBezTo>
                    <a:pt x="127" y="201"/>
                    <a:pt x="129" y="203"/>
                    <a:pt x="130" y="202"/>
                  </a:cubicBezTo>
                  <a:close/>
                  <a:moveTo>
                    <a:pt x="125" y="204"/>
                  </a:moveTo>
                  <a:cubicBezTo>
                    <a:pt x="113" y="205"/>
                    <a:pt x="141" y="206"/>
                    <a:pt x="138" y="203"/>
                  </a:cubicBezTo>
                  <a:cubicBezTo>
                    <a:pt x="138" y="203"/>
                    <a:pt x="127" y="204"/>
                    <a:pt x="128" y="204"/>
                  </a:cubicBezTo>
                  <a:cubicBezTo>
                    <a:pt x="126" y="204"/>
                    <a:pt x="128" y="204"/>
                    <a:pt x="125" y="204"/>
                  </a:cubicBezTo>
                  <a:close/>
                  <a:moveTo>
                    <a:pt x="60" y="209"/>
                  </a:moveTo>
                  <a:cubicBezTo>
                    <a:pt x="61" y="208"/>
                    <a:pt x="57" y="206"/>
                    <a:pt x="57" y="207"/>
                  </a:cubicBezTo>
                  <a:cubicBezTo>
                    <a:pt x="57" y="208"/>
                    <a:pt x="59" y="209"/>
                    <a:pt x="60" y="209"/>
                  </a:cubicBezTo>
                  <a:close/>
                  <a:moveTo>
                    <a:pt x="70" y="216"/>
                  </a:moveTo>
                  <a:cubicBezTo>
                    <a:pt x="70" y="216"/>
                    <a:pt x="69" y="215"/>
                    <a:pt x="67" y="213"/>
                  </a:cubicBezTo>
                  <a:cubicBezTo>
                    <a:pt x="66" y="213"/>
                    <a:pt x="61" y="209"/>
                    <a:pt x="60" y="209"/>
                  </a:cubicBezTo>
                  <a:cubicBezTo>
                    <a:pt x="59" y="211"/>
                    <a:pt x="68" y="215"/>
                    <a:pt x="68" y="215"/>
                  </a:cubicBezTo>
                  <a:cubicBezTo>
                    <a:pt x="68" y="215"/>
                    <a:pt x="70" y="217"/>
                    <a:pt x="70" y="216"/>
                  </a:cubicBezTo>
                  <a:close/>
                  <a:moveTo>
                    <a:pt x="138" y="225"/>
                  </a:moveTo>
                  <a:cubicBezTo>
                    <a:pt x="134" y="226"/>
                    <a:pt x="137" y="226"/>
                    <a:pt x="138" y="226"/>
                  </a:cubicBezTo>
                  <a:cubicBezTo>
                    <a:pt x="141" y="226"/>
                    <a:pt x="154" y="224"/>
                    <a:pt x="147" y="225"/>
                  </a:cubicBezTo>
                  <a:cubicBezTo>
                    <a:pt x="142" y="225"/>
                    <a:pt x="143" y="224"/>
                    <a:pt x="138" y="225"/>
                  </a:cubicBezTo>
                  <a:close/>
                  <a:moveTo>
                    <a:pt x="136" y="226"/>
                  </a:moveTo>
                  <a:cubicBezTo>
                    <a:pt x="135" y="225"/>
                    <a:pt x="129" y="226"/>
                    <a:pt x="128" y="226"/>
                  </a:cubicBezTo>
                  <a:cubicBezTo>
                    <a:pt x="127" y="226"/>
                    <a:pt x="127" y="224"/>
                    <a:pt x="127" y="226"/>
                  </a:cubicBezTo>
                  <a:cubicBezTo>
                    <a:pt x="127" y="229"/>
                    <a:pt x="136" y="226"/>
                    <a:pt x="136" y="226"/>
                  </a:cubicBezTo>
                  <a:close/>
                  <a:moveTo>
                    <a:pt x="49" y="228"/>
                  </a:moveTo>
                  <a:cubicBezTo>
                    <a:pt x="49" y="227"/>
                    <a:pt x="54" y="230"/>
                    <a:pt x="53" y="231"/>
                  </a:cubicBezTo>
                  <a:cubicBezTo>
                    <a:pt x="52" y="232"/>
                    <a:pt x="49" y="228"/>
                    <a:pt x="49" y="228"/>
                  </a:cubicBezTo>
                  <a:close/>
                  <a:moveTo>
                    <a:pt x="123" y="218"/>
                  </a:moveTo>
                  <a:cubicBezTo>
                    <a:pt x="123" y="217"/>
                    <a:pt x="126" y="219"/>
                    <a:pt x="125" y="219"/>
                  </a:cubicBezTo>
                  <a:cubicBezTo>
                    <a:pt x="127" y="219"/>
                    <a:pt x="134" y="217"/>
                    <a:pt x="135" y="219"/>
                  </a:cubicBezTo>
                  <a:cubicBezTo>
                    <a:pt x="135" y="222"/>
                    <a:pt x="131" y="219"/>
                    <a:pt x="129" y="219"/>
                  </a:cubicBezTo>
                  <a:cubicBezTo>
                    <a:pt x="128" y="219"/>
                    <a:pt x="121" y="222"/>
                    <a:pt x="123" y="218"/>
                  </a:cubicBezTo>
                  <a:close/>
                  <a:moveTo>
                    <a:pt x="139" y="217"/>
                  </a:moveTo>
                  <a:cubicBezTo>
                    <a:pt x="146" y="216"/>
                    <a:pt x="138" y="222"/>
                    <a:pt x="136" y="219"/>
                  </a:cubicBezTo>
                  <a:cubicBezTo>
                    <a:pt x="136" y="218"/>
                    <a:pt x="138" y="218"/>
                    <a:pt x="139" y="217"/>
                  </a:cubicBezTo>
                  <a:close/>
                  <a:moveTo>
                    <a:pt x="125" y="216"/>
                  </a:moveTo>
                  <a:cubicBezTo>
                    <a:pt x="125" y="217"/>
                    <a:pt x="129" y="215"/>
                    <a:pt x="130" y="215"/>
                  </a:cubicBezTo>
                  <a:cubicBezTo>
                    <a:pt x="129" y="215"/>
                    <a:pt x="129" y="216"/>
                    <a:pt x="127" y="216"/>
                  </a:cubicBezTo>
                  <a:cubicBezTo>
                    <a:pt x="127" y="216"/>
                    <a:pt x="125" y="216"/>
                    <a:pt x="125" y="216"/>
                  </a:cubicBezTo>
                  <a:close/>
                  <a:moveTo>
                    <a:pt x="148" y="214"/>
                  </a:moveTo>
                  <a:cubicBezTo>
                    <a:pt x="149" y="214"/>
                    <a:pt x="157" y="215"/>
                    <a:pt x="151" y="215"/>
                  </a:cubicBezTo>
                  <a:cubicBezTo>
                    <a:pt x="150" y="216"/>
                    <a:pt x="144" y="215"/>
                    <a:pt x="144" y="217"/>
                  </a:cubicBezTo>
                  <a:cubicBezTo>
                    <a:pt x="144" y="217"/>
                    <a:pt x="148" y="217"/>
                    <a:pt x="148" y="217"/>
                  </a:cubicBezTo>
                  <a:cubicBezTo>
                    <a:pt x="147" y="218"/>
                    <a:pt x="142" y="219"/>
                    <a:pt x="142" y="217"/>
                  </a:cubicBezTo>
                  <a:cubicBezTo>
                    <a:pt x="142" y="215"/>
                    <a:pt x="145" y="215"/>
                    <a:pt x="148" y="214"/>
                  </a:cubicBezTo>
                  <a:close/>
                  <a:moveTo>
                    <a:pt x="122" y="213"/>
                  </a:moveTo>
                  <a:cubicBezTo>
                    <a:pt x="122" y="212"/>
                    <a:pt x="125" y="213"/>
                    <a:pt x="125" y="213"/>
                  </a:cubicBezTo>
                  <a:cubicBezTo>
                    <a:pt x="125" y="214"/>
                    <a:pt x="122" y="214"/>
                    <a:pt x="122" y="213"/>
                  </a:cubicBezTo>
                  <a:close/>
                  <a:moveTo>
                    <a:pt x="109" y="209"/>
                  </a:moveTo>
                  <a:cubicBezTo>
                    <a:pt x="109" y="208"/>
                    <a:pt x="113" y="208"/>
                    <a:pt x="112" y="209"/>
                  </a:cubicBezTo>
                  <a:cubicBezTo>
                    <a:pt x="110" y="210"/>
                    <a:pt x="109" y="210"/>
                    <a:pt x="109" y="209"/>
                  </a:cubicBezTo>
                  <a:close/>
                  <a:moveTo>
                    <a:pt x="165" y="206"/>
                  </a:moveTo>
                  <a:cubicBezTo>
                    <a:pt x="169" y="205"/>
                    <a:pt x="157" y="211"/>
                    <a:pt x="164" y="207"/>
                  </a:cubicBezTo>
                  <a:cubicBezTo>
                    <a:pt x="164" y="207"/>
                    <a:pt x="165" y="206"/>
                    <a:pt x="165" y="206"/>
                  </a:cubicBezTo>
                  <a:close/>
                  <a:moveTo>
                    <a:pt x="168" y="197"/>
                  </a:moveTo>
                  <a:cubicBezTo>
                    <a:pt x="173" y="195"/>
                    <a:pt x="165" y="201"/>
                    <a:pt x="165" y="200"/>
                  </a:cubicBezTo>
                  <a:cubicBezTo>
                    <a:pt x="165" y="199"/>
                    <a:pt x="168" y="197"/>
                    <a:pt x="168" y="197"/>
                  </a:cubicBezTo>
                  <a:close/>
                  <a:moveTo>
                    <a:pt x="141" y="185"/>
                  </a:moveTo>
                  <a:cubicBezTo>
                    <a:pt x="146" y="185"/>
                    <a:pt x="127" y="189"/>
                    <a:pt x="138" y="186"/>
                  </a:cubicBezTo>
                  <a:cubicBezTo>
                    <a:pt x="137" y="186"/>
                    <a:pt x="139" y="185"/>
                    <a:pt x="141" y="185"/>
                  </a:cubicBezTo>
                  <a:close/>
                  <a:moveTo>
                    <a:pt x="145" y="184"/>
                  </a:moveTo>
                  <a:cubicBezTo>
                    <a:pt x="149" y="184"/>
                    <a:pt x="143" y="186"/>
                    <a:pt x="143" y="185"/>
                  </a:cubicBezTo>
                  <a:cubicBezTo>
                    <a:pt x="143" y="185"/>
                    <a:pt x="144" y="184"/>
                    <a:pt x="145" y="184"/>
                  </a:cubicBezTo>
                  <a:close/>
                  <a:moveTo>
                    <a:pt x="193" y="184"/>
                  </a:moveTo>
                  <a:cubicBezTo>
                    <a:pt x="195" y="183"/>
                    <a:pt x="192" y="190"/>
                    <a:pt x="191" y="189"/>
                  </a:cubicBezTo>
                  <a:cubicBezTo>
                    <a:pt x="189" y="188"/>
                    <a:pt x="192" y="184"/>
                    <a:pt x="193" y="184"/>
                  </a:cubicBezTo>
                  <a:close/>
                  <a:moveTo>
                    <a:pt x="39" y="185"/>
                  </a:moveTo>
                  <a:cubicBezTo>
                    <a:pt x="42" y="185"/>
                    <a:pt x="35" y="185"/>
                    <a:pt x="37" y="183"/>
                  </a:cubicBezTo>
                  <a:cubicBezTo>
                    <a:pt x="36" y="183"/>
                    <a:pt x="42" y="183"/>
                    <a:pt x="40" y="182"/>
                  </a:cubicBezTo>
                  <a:cubicBezTo>
                    <a:pt x="42" y="183"/>
                    <a:pt x="39" y="185"/>
                    <a:pt x="39" y="185"/>
                  </a:cubicBezTo>
                  <a:cubicBezTo>
                    <a:pt x="39" y="185"/>
                    <a:pt x="39" y="185"/>
                    <a:pt x="39" y="185"/>
                  </a:cubicBezTo>
                  <a:close/>
                  <a:moveTo>
                    <a:pt x="105" y="176"/>
                  </a:moveTo>
                  <a:cubicBezTo>
                    <a:pt x="107" y="177"/>
                    <a:pt x="99" y="177"/>
                    <a:pt x="100" y="175"/>
                  </a:cubicBezTo>
                  <a:cubicBezTo>
                    <a:pt x="101" y="175"/>
                    <a:pt x="103" y="175"/>
                    <a:pt x="105" y="176"/>
                  </a:cubicBezTo>
                  <a:close/>
                  <a:moveTo>
                    <a:pt x="211" y="161"/>
                  </a:moveTo>
                  <a:cubicBezTo>
                    <a:pt x="214" y="161"/>
                    <a:pt x="207" y="165"/>
                    <a:pt x="206" y="164"/>
                  </a:cubicBezTo>
                  <a:cubicBezTo>
                    <a:pt x="205" y="162"/>
                    <a:pt x="212" y="161"/>
                    <a:pt x="210" y="162"/>
                  </a:cubicBezTo>
                  <a:cubicBezTo>
                    <a:pt x="210" y="162"/>
                    <a:pt x="210" y="161"/>
                    <a:pt x="211" y="161"/>
                  </a:cubicBezTo>
                  <a:close/>
                  <a:moveTo>
                    <a:pt x="20" y="161"/>
                  </a:moveTo>
                  <a:cubicBezTo>
                    <a:pt x="20" y="160"/>
                    <a:pt x="21" y="161"/>
                    <a:pt x="21" y="161"/>
                  </a:cubicBezTo>
                  <a:cubicBezTo>
                    <a:pt x="28" y="151"/>
                    <a:pt x="20" y="165"/>
                    <a:pt x="20" y="162"/>
                  </a:cubicBezTo>
                  <a:cubicBezTo>
                    <a:pt x="20" y="162"/>
                    <a:pt x="24" y="166"/>
                    <a:pt x="22" y="168"/>
                  </a:cubicBezTo>
                  <a:cubicBezTo>
                    <a:pt x="21" y="168"/>
                    <a:pt x="20" y="164"/>
                    <a:pt x="20" y="161"/>
                  </a:cubicBezTo>
                  <a:close/>
                  <a:moveTo>
                    <a:pt x="19" y="156"/>
                  </a:moveTo>
                  <a:cubicBezTo>
                    <a:pt x="18" y="157"/>
                    <a:pt x="17" y="153"/>
                    <a:pt x="18" y="153"/>
                  </a:cubicBezTo>
                  <a:cubicBezTo>
                    <a:pt x="19" y="153"/>
                    <a:pt x="19" y="155"/>
                    <a:pt x="19" y="156"/>
                  </a:cubicBezTo>
                  <a:close/>
                  <a:moveTo>
                    <a:pt x="20" y="133"/>
                  </a:moveTo>
                  <a:cubicBezTo>
                    <a:pt x="22" y="132"/>
                    <a:pt x="19" y="139"/>
                    <a:pt x="19" y="135"/>
                  </a:cubicBezTo>
                  <a:cubicBezTo>
                    <a:pt x="19" y="135"/>
                    <a:pt x="20" y="134"/>
                    <a:pt x="20" y="133"/>
                  </a:cubicBezTo>
                  <a:close/>
                  <a:moveTo>
                    <a:pt x="207" y="132"/>
                  </a:moveTo>
                  <a:cubicBezTo>
                    <a:pt x="207" y="132"/>
                    <a:pt x="207" y="135"/>
                    <a:pt x="207" y="136"/>
                  </a:cubicBezTo>
                  <a:cubicBezTo>
                    <a:pt x="207" y="136"/>
                    <a:pt x="206" y="134"/>
                    <a:pt x="207" y="132"/>
                  </a:cubicBezTo>
                  <a:close/>
                  <a:moveTo>
                    <a:pt x="210" y="120"/>
                  </a:moveTo>
                  <a:cubicBezTo>
                    <a:pt x="209" y="121"/>
                    <a:pt x="212" y="127"/>
                    <a:pt x="211" y="128"/>
                  </a:cubicBezTo>
                  <a:cubicBezTo>
                    <a:pt x="211" y="127"/>
                    <a:pt x="209" y="122"/>
                    <a:pt x="210" y="120"/>
                  </a:cubicBezTo>
                  <a:close/>
                  <a:moveTo>
                    <a:pt x="228" y="119"/>
                  </a:moveTo>
                  <a:cubicBezTo>
                    <a:pt x="228" y="119"/>
                    <a:pt x="230" y="129"/>
                    <a:pt x="229" y="133"/>
                  </a:cubicBezTo>
                  <a:cubicBezTo>
                    <a:pt x="229" y="136"/>
                    <a:pt x="227" y="146"/>
                    <a:pt x="228" y="136"/>
                  </a:cubicBezTo>
                  <a:cubicBezTo>
                    <a:pt x="228" y="134"/>
                    <a:pt x="228" y="131"/>
                    <a:pt x="228" y="128"/>
                  </a:cubicBezTo>
                  <a:cubicBezTo>
                    <a:pt x="228" y="126"/>
                    <a:pt x="227" y="122"/>
                    <a:pt x="228" y="119"/>
                  </a:cubicBezTo>
                  <a:close/>
                  <a:moveTo>
                    <a:pt x="234" y="110"/>
                  </a:moveTo>
                  <a:cubicBezTo>
                    <a:pt x="234" y="109"/>
                    <a:pt x="236" y="115"/>
                    <a:pt x="235" y="115"/>
                  </a:cubicBezTo>
                  <a:cubicBezTo>
                    <a:pt x="235" y="116"/>
                    <a:pt x="234" y="111"/>
                    <a:pt x="234" y="110"/>
                  </a:cubicBezTo>
                  <a:close/>
                  <a:moveTo>
                    <a:pt x="222" y="82"/>
                  </a:moveTo>
                  <a:cubicBezTo>
                    <a:pt x="222" y="82"/>
                    <a:pt x="228" y="94"/>
                    <a:pt x="228" y="96"/>
                  </a:cubicBezTo>
                  <a:cubicBezTo>
                    <a:pt x="228" y="95"/>
                    <a:pt x="227" y="98"/>
                    <a:pt x="227" y="97"/>
                  </a:cubicBezTo>
                  <a:cubicBezTo>
                    <a:pt x="226" y="102"/>
                    <a:pt x="230" y="113"/>
                    <a:pt x="228" y="115"/>
                  </a:cubicBezTo>
                  <a:cubicBezTo>
                    <a:pt x="228" y="115"/>
                    <a:pt x="224" y="101"/>
                    <a:pt x="224" y="99"/>
                  </a:cubicBezTo>
                  <a:cubicBezTo>
                    <a:pt x="224" y="98"/>
                    <a:pt x="225" y="94"/>
                    <a:pt x="224" y="90"/>
                  </a:cubicBezTo>
                  <a:cubicBezTo>
                    <a:pt x="224" y="89"/>
                    <a:pt x="221" y="84"/>
                    <a:pt x="222" y="82"/>
                  </a:cubicBezTo>
                  <a:close/>
                  <a:moveTo>
                    <a:pt x="225" y="94"/>
                  </a:moveTo>
                  <a:cubicBezTo>
                    <a:pt x="227" y="99"/>
                    <a:pt x="225" y="87"/>
                    <a:pt x="225" y="89"/>
                  </a:cubicBezTo>
                  <a:cubicBezTo>
                    <a:pt x="224" y="91"/>
                    <a:pt x="225" y="93"/>
                    <a:pt x="225" y="94"/>
                  </a:cubicBezTo>
                  <a:close/>
                  <a:moveTo>
                    <a:pt x="231" y="77"/>
                  </a:moveTo>
                  <a:cubicBezTo>
                    <a:pt x="232" y="75"/>
                    <a:pt x="235" y="85"/>
                    <a:pt x="232" y="79"/>
                  </a:cubicBezTo>
                  <a:cubicBezTo>
                    <a:pt x="233" y="80"/>
                    <a:pt x="231" y="78"/>
                    <a:pt x="231" y="77"/>
                  </a:cubicBezTo>
                  <a:close/>
                  <a:moveTo>
                    <a:pt x="194" y="66"/>
                  </a:moveTo>
                  <a:cubicBezTo>
                    <a:pt x="194" y="63"/>
                    <a:pt x="193" y="71"/>
                    <a:pt x="193" y="70"/>
                  </a:cubicBezTo>
                  <a:cubicBezTo>
                    <a:pt x="193" y="68"/>
                    <a:pt x="193" y="68"/>
                    <a:pt x="194" y="66"/>
                  </a:cubicBezTo>
                  <a:close/>
                  <a:moveTo>
                    <a:pt x="183" y="63"/>
                  </a:moveTo>
                  <a:cubicBezTo>
                    <a:pt x="182" y="61"/>
                    <a:pt x="184" y="66"/>
                    <a:pt x="184" y="66"/>
                  </a:cubicBezTo>
                  <a:cubicBezTo>
                    <a:pt x="182" y="65"/>
                    <a:pt x="183" y="65"/>
                    <a:pt x="183" y="63"/>
                  </a:cubicBezTo>
                  <a:close/>
                  <a:moveTo>
                    <a:pt x="179" y="37"/>
                  </a:moveTo>
                  <a:cubicBezTo>
                    <a:pt x="180" y="35"/>
                    <a:pt x="184" y="41"/>
                    <a:pt x="184" y="41"/>
                  </a:cubicBezTo>
                  <a:cubicBezTo>
                    <a:pt x="183" y="41"/>
                    <a:pt x="179" y="38"/>
                    <a:pt x="179" y="37"/>
                  </a:cubicBezTo>
                  <a:close/>
                  <a:moveTo>
                    <a:pt x="176" y="35"/>
                  </a:moveTo>
                  <a:cubicBezTo>
                    <a:pt x="175" y="36"/>
                    <a:pt x="178" y="35"/>
                    <a:pt x="178" y="36"/>
                  </a:cubicBezTo>
                  <a:cubicBezTo>
                    <a:pt x="179" y="38"/>
                    <a:pt x="175" y="36"/>
                    <a:pt x="176" y="35"/>
                  </a:cubicBezTo>
                  <a:close/>
                  <a:moveTo>
                    <a:pt x="161" y="26"/>
                  </a:moveTo>
                  <a:cubicBezTo>
                    <a:pt x="162" y="27"/>
                    <a:pt x="165" y="27"/>
                    <a:pt x="164" y="30"/>
                  </a:cubicBezTo>
                  <a:cubicBezTo>
                    <a:pt x="164" y="33"/>
                    <a:pt x="162" y="27"/>
                    <a:pt x="162" y="27"/>
                  </a:cubicBezTo>
                  <a:cubicBezTo>
                    <a:pt x="161" y="27"/>
                    <a:pt x="162" y="29"/>
                    <a:pt x="161" y="29"/>
                  </a:cubicBezTo>
                  <a:cubicBezTo>
                    <a:pt x="157" y="28"/>
                    <a:pt x="156" y="25"/>
                    <a:pt x="161" y="26"/>
                  </a:cubicBezTo>
                  <a:close/>
                  <a:moveTo>
                    <a:pt x="163" y="19"/>
                  </a:moveTo>
                  <a:cubicBezTo>
                    <a:pt x="166" y="19"/>
                    <a:pt x="162" y="26"/>
                    <a:pt x="161" y="22"/>
                  </a:cubicBezTo>
                  <a:cubicBezTo>
                    <a:pt x="161" y="23"/>
                    <a:pt x="164" y="19"/>
                    <a:pt x="163" y="19"/>
                  </a:cubicBezTo>
                  <a:close/>
                  <a:moveTo>
                    <a:pt x="136" y="5"/>
                  </a:moveTo>
                  <a:cubicBezTo>
                    <a:pt x="139" y="2"/>
                    <a:pt x="136" y="13"/>
                    <a:pt x="135" y="7"/>
                  </a:cubicBezTo>
                  <a:cubicBezTo>
                    <a:pt x="135" y="7"/>
                    <a:pt x="136" y="5"/>
                    <a:pt x="136" y="5"/>
                  </a:cubicBezTo>
                  <a:close/>
                </a:path>
              </a:pathLst>
            </a:custGeom>
            <a:solidFill>
              <a:srgbClr val="14141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1D27DE2-B832-481F-9C06-9DEBF15729D2}"/>
              </a:ext>
            </a:extLst>
          </p:cNvPr>
          <p:cNvGrpSpPr/>
          <p:nvPr/>
        </p:nvGrpSpPr>
        <p:grpSpPr>
          <a:xfrm>
            <a:off x="669494" y="4176062"/>
            <a:ext cx="2378506" cy="869970"/>
            <a:chOff x="669494" y="3858543"/>
            <a:chExt cx="2378506" cy="869970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1A5B2EAF-FEF7-4056-AA35-D6386F45E85B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13860042-DA3B-4C7C-8EC3-88A7A7AF839A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4A723DA1-F675-4DE7-BB89-2B898A59AEFC}"/>
              </a:ext>
            </a:extLst>
          </p:cNvPr>
          <p:cNvGrpSpPr/>
          <p:nvPr/>
        </p:nvGrpSpPr>
        <p:grpSpPr>
          <a:xfrm>
            <a:off x="3173125" y="5202905"/>
            <a:ext cx="2378506" cy="869970"/>
            <a:chOff x="669494" y="3858543"/>
            <a:chExt cx="2378506" cy="869970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B1D8307-CE1A-48D7-9826-2EFD57874FE1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CBA16380-56CA-46DC-A7C2-4140FC96C414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64BD34EB-2265-41D4-9916-73062E665BCC}"/>
              </a:ext>
            </a:extLst>
          </p:cNvPr>
          <p:cNvGrpSpPr/>
          <p:nvPr/>
        </p:nvGrpSpPr>
        <p:grpSpPr>
          <a:xfrm>
            <a:off x="5658226" y="4012646"/>
            <a:ext cx="2378506" cy="869970"/>
            <a:chOff x="669494" y="3858543"/>
            <a:chExt cx="2378506" cy="869970"/>
          </a:xfrm>
        </p:grpSpPr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D943C19-A29F-4B1E-B599-84037AF5EC27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DBF88FEB-583C-49B9-97DB-7F4B59804565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897DB77-3CA8-483D-896C-46D90C5113B2}"/>
              </a:ext>
            </a:extLst>
          </p:cNvPr>
          <p:cNvGrpSpPr/>
          <p:nvPr/>
        </p:nvGrpSpPr>
        <p:grpSpPr>
          <a:xfrm>
            <a:off x="8143328" y="5039489"/>
            <a:ext cx="2378506" cy="869970"/>
            <a:chOff x="669494" y="3858543"/>
            <a:chExt cx="2378506" cy="869970"/>
          </a:xfrm>
        </p:grpSpPr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088BDC77-C5B0-4592-94A7-C444C6E42E2A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5C6D1E66-7338-4FE1-AD9B-85DA371EE908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66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7951AA49-8A70-4671-B56B-EB52AE572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3C3B6BDD-DC32-4C0F-A3B4-C69D3CCAF728}"/>
              </a:ext>
            </a:extLst>
          </p:cNvPr>
          <p:cNvGrpSpPr/>
          <p:nvPr/>
        </p:nvGrpSpPr>
        <p:grpSpPr>
          <a:xfrm>
            <a:off x="982040" y="764561"/>
            <a:ext cx="879996" cy="850945"/>
            <a:chOff x="4114800" y="1483360"/>
            <a:chExt cx="3962400" cy="383159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CF7C77D2-C4DF-44CC-B7CC-A59C8615A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4800" y="1543050"/>
              <a:ext cx="3962400" cy="3771900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E43E5F32-5B7B-4C75-9A8F-E8EC84E9D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320" y="1483360"/>
              <a:ext cx="3531586" cy="3771900"/>
            </a:xfrm>
            <a:prstGeom prst="rect">
              <a:avLst/>
            </a:prstGeom>
          </p:spPr>
        </p:pic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458B1D72-3F81-413D-8FF6-3C7EEC99DBE7}"/>
              </a:ext>
            </a:extLst>
          </p:cNvPr>
          <p:cNvSpPr txBox="1"/>
          <p:nvPr/>
        </p:nvSpPr>
        <p:spPr>
          <a:xfrm>
            <a:off x="1862036" y="89764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+mj-ea"/>
                <a:ea typeface="+mj-ea"/>
              </a:rPr>
              <a:t>请输入主标题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23C7CD27-891B-45E9-8B27-1A066B39D06C}"/>
              </a:ext>
            </a:extLst>
          </p:cNvPr>
          <p:cNvGrpSpPr/>
          <p:nvPr/>
        </p:nvGrpSpPr>
        <p:grpSpPr>
          <a:xfrm>
            <a:off x="889413" y="3446313"/>
            <a:ext cx="2378506" cy="869970"/>
            <a:chOff x="669494" y="3858543"/>
            <a:chExt cx="2378506" cy="869970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E1410A54-7F44-42CC-8A4D-6BB9D2DE6F3D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E38B1B6-7193-426A-B302-F4E0A9D9BE18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2CEA6AA-2433-4B4E-94C1-159616BC632C}"/>
              </a:ext>
            </a:extLst>
          </p:cNvPr>
          <p:cNvGrpSpPr/>
          <p:nvPr/>
        </p:nvGrpSpPr>
        <p:grpSpPr>
          <a:xfrm>
            <a:off x="2860003" y="2254120"/>
            <a:ext cx="2378506" cy="869970"/>
            <a:chOff x="669494" y="3858543"/>
            <a:chExt cx="2378506" cy="869970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C75E36C-7C87-47A4-A4ED-536FFA75E5BC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1BAC31A-25FA-4F9F-A095-2B75804214E0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5A67B78-F109-4D17-AC20-B07B4B11BB35}"/>
              </a:ext>
            </a:extLst>
          </p:cNvPr>
          <p:cNvGrpSpPr/>
          <p:nvPr/>
        </p:nvGrpSpPr>
        <p:grpSpPr>
          <a:xfrm>
            <a:off x="4830593" y="3446313"/>
            <a:ext cx="2378506" cy="869970"/>
            <a:chOff x="669494" y="3858543"/>
            <a:chExt cx="2378506" cy="869970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5E034EBB-C81B-466E-8B2E-7EA0865B10BA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B90123F-2119-429F-A05A-0FD50BA5A352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ADBBB19-2A95-48AB-9DE9-AB88F531961F}"/>
              </a:ext>
            </a:extLst>
          </p:cNvPr>
          <p:cNvGrpSpPr/>
          <p:nvPr/>
        </p:nvGrpSpPr>
        <p:grpSpPr>
          <a:xfrm>
            <a:off x="6801183" y="2254120"/>
            <a:ext cx="2378506" cy="869970"/>
            <a:chOff x="669494" y="3858543"/>
            <a:chExt cx="2378506" cy="869970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62882A9-9680-425C-BF54-F8EA8B29CE90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EA4C7C4-67FD-4B42-AF4E-1D4A4C29E4A2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CEF3E0F-5BD3-4C11-95C6-6BF3547D37A6}"/>
              </a:ext>
            </a:extLst>
          </p:cNvPr>
          <p:cNvGrpSpPr/>
          <p:nvPr/>
        </p:nvGrpSpPr>
        <p:grpSpPr>
          <a:xfrm>
            <a:off x="8771772" y="3446313"/>
            <a:ext cx="2378506" cy="869970"/>
            <a:chOff x="669494" y="3858543"/>
            <a:chExt cx="2378506" cy="869970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E7BBBDE-F694-43A8-803B-AB383CAFB17B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F64E666-A146-49D8-BDC2-65B7CA99E98C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3C360F6-C3CB-49A0-AAF5-D681ECF7D87D}"/>
              </a:ext>
            </a:extLst>
          </p:cNvPr>
          <p:cNvCxnSpPr>
            <a:cxnSpLocks/>
          </p:cNvCxnSpPr>
          <p:nvPr/>
        </p:nvCxnSpPr>
        <p:spPr>
          <a:xfrm>
            <a:off x="2078666" y="4467828"/>
            <a:ext cx="0" cy="10757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491A9906-F0B9-4D17-8596-91CAF5B7D3C2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1017467" y="5363202"/>
            <a:ext cx="10324525" cy="360681"/>
          </a:xfrm>
          <a:prstGeom prst="rect">
            <a:avLst/>
          </a:prstGeom>
        </p:spPr>
      </p:pic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AE5CFF2C-7DFA-4E2C-B578-1B0EB2523431}"/>
              </a:ext>
            </a:extLst>
          </p:cNvPr>
          <p:cNvCxnSpPr>
            <a:cxnSpLocks/>
          </p:cNvCxnSpPr>
          <p:nvPr/>
        </p:nvCxnSpPr>
        <p:spPr>
          <a:xfrm>
            <a:off x="4049256" y="3321934"/>
            <a:ext cx="0" cy="22216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483D361C-9F90-48C6-B9FB-0AFA2ED29E60}"/>
              </a:ext>
            </a:extLst>
          </p:cNvPr>
          <p:cNvCxnSpPr>
            <a:cxnSpLocks/>
          </p:cNvCxnSpPr>
          <p:nvPr/>
        </p:nvCxnSpPr>
        <p:spPr>
          <a:xfrm>
            <a:off x="6019846" y="4467828"/>
            <a:ext cx="0" cy="10757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9E98D1B-D07D-486D-878C-5778C3796DAE}"/>
              </a:ext>
            </a:extLst>
          </p:cNvPr>
          <p:cNvCxnSpPr>
            <a:cxnSpLocks/>
          </p:cNvCxnSpPr>
          <p:nvPr/>
        </p:nvCxnSpPr>
        <p:spPr>
          <a:xfrm>
            <a:off x="7990436" y="3321934"/>
            <a:ext cx="0" cy="20997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E970B87A-27DE-4D89-87E6-212932B2FCD1}"/>
              </a:ext>
            </a:extLst>
          </p:cNvPr>
          <p:cNvCxnSpPr>
            <a:cxnSpLocks/>
          </p:cNvCxnSpPr>
          <p:nvPr/>
        </p:nvCxnSpPr>
        <p:spPr>
          <a:xfrm>
            <a:off x="9961025" y="4467828"/>
            <a:ext cx="0" cy="10757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761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B9C8094-D252-42DB-ACF1-8B2CE237D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29" name="组合 28">
            <a:extLst>
              <a:ext uri="{FF2B5EF4-FFF2-40B4-BE49-F238E27FC236}">
                <a16:creationId xmlns:a16="http://schemas.microsoft.com/office/drawing/2014/main" id="{3A27FB64-E1F0-4B75-8506-88105C4A745B}"/>
              </a:ext>
            </a:extLst>
          </p:cNvPr>
          <p:cNvGrpSpPr/>
          <p:nvPr/>
        </p:nvGrpSpPr>
        <p:grpSpPr>
          <a:xfrm>
            <a:off x="982040" y="764561"/>
            <a:ext cx="879996" cy="850945"/>
            <a:chOff x="4114800" y="1483360"/>
            <a:chExt cx="3962400" cy="3831590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A6EB89AB-9305-43D9-B80E-E85E64F87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4800" y="1543050"/>
              <a:ext cx="3962400" cy="3771900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95485A19-647F-43D0-B253-01220F3FC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320" y="1483360"/>
              <a:ext cx="3531586" cy="3771900"/>
            </a:xfrm>
            <a:prstGeom prst="rect">
              <a:avLst/>
            </a:prstGeom>
          </p:spPr>
        </p:pic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460CD7D4-5B60-4217-8F80-0063A22DB469}"/>
              </a:ext>
            </a:extLst>
          </p:cNvPr>
          <p:cNvSpPr txBox="1"/>
          <p:nvPr/>
        </p:nvSpPr>
        <p:spPr>
          <a:xfrm>
            <a:off x="1862036" y="89764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+mj-ea"/>
                <a:ea typeface="+mj-ea"/>
              </a:rPr>
              <a:t>请输入主标题</a:t>
            </a:r>
          </a:p>
        </p:txBody>
      </p:sp>
      <p:pic>
        <p:nvPicPr>
          <p:cNvPr id="49" name="图片 48">
            <a:extLst>
              <a:ext uri="{FF2B5EF4-FFF2-40B4-BE49-F238E27FC236}">
                <a16:creationId xmlns:a16="http://schemas.microsoft.com/office/drawing/2014/main" id="{FCB8CE38-1E6C-4099-B9C4-E50CBD9CAC7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43" y="1822595"/>
            <a:ext cx="3291352" cy="3236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1" name="组合 50">
            <a:extLst>
              <a:ext uri="{FF2B5EF4-FFF2-40B4-BE49-F238E27FC236}">
                <a16:creationId xmlns:a16="http://schemas.microsoft.com/office/drawing/2014/main" id="{89F54C05-1B61-45B6-9E1E-127131AAA7AF}"/>
              </a:ext>
            </a:extLst>
          </p:cNvPr>
          <p:cNvGrpSpPr/>
          <p:nvPr/>
        </p:nvGrpSpPr>
        <p:grpSpPr>
          <a:xfrm>
            <a:off x="1469066" y="5090383"/>
            <a:ext cx="2378506" cy="869970"/>
            <a:chOff x="669494" y="3858543"/>
            <a:chExt cx="2378506" cy="869970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7BF576C2-45A1-4A38-91CC-2487F0060CDC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7D7F1CF-06C4-4659-935D-47397E3A7C50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sp>
        <p:nvSpPr>
          <p:cNvPr id="54" name="椭圆 53">
            <a:extLst>
              <a:ext uri="{FF2B5EF4-FFF2-40B4-BE49-F238E27FC236}">
                <a16:creationId xmlns:a16="http://schemas.microsoft.com/office/drawing/2014/main" id="{EAB34C72-B9C4-4762-981A-9D3AE921CB10}"/>
              </a:ext>
            </a:extLst>
          </p:cNvPr>
          <p:cNvSpPr/>
          <p:nvPr/>
        </p:nvSpPr>
        <p:spPr>
          <a:xfrm>
            <a:off x="1475631" y="2321300"/>
            <a:ext cx="2365376" cy="23653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8050196D-B314-46E7-9E43-5A8CDF0A285B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324" y="1822595"/>
            <a:ext cx="3291352" cy="3236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8" name="组合 57">
            <a:extLst>
              <a:ext uri="{FF2B5EF4-FFF2-40B4-BE49-F238E27FC236}">
                <a16:creationId xmlns:a16="http://schemas.microsoft.com/office/drawing/2014/main" id="{375F3A19-B75C-450D-86E3-655EE263CDD5}"/>
              </a:ext>
            </a:extLst>
          </p:cNvPr>
          <p:cNvGrpSpPr/>
          <p:nvPr/>
        </p:nvGrpSpPr>
        <p:grpSpPr>
          <a:xfrm>
            <a:off x="4906747" y="5090383"/>
            <a:ext cx="2378506" cy="869970"/>
            <a:chOff x="669494" y="3858543"/>
            <a:chExt cx="2378506" cy="869970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1030D144-CF44-483C-BB21-3A1D42128D26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9B0EFCD-AE4E-4AE5-A406-AD971EFDC74B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sp>
        <p:nvSpPr>
          <p:cNvPr id="59" name="椭圆 58">
            <a:extLst>
              <a:ext uri="{FF2B5EF4-FFF2-40B4-BE49-F238E27FC236}">
                <a16:creationId xmlns:a16="http://schemas.microsoft.com/office/drawing/2014/main" id="{A70ADE40-E634-4720-90FE-82A37122891A}"/>
              </a:ext>
            </a:extLst>
          </p:cNvPr>
          <p:cNvSpPr/>
          <p:nvPr/>
        </p:nvSpPr>
        <p:spPr>
          <a:xfrm>
            <a:off x="4913312" y="2321300"/>
            <a:ext cx="2365376" cy="23653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8C0B92F5-E7A2-4ACC-BD08-AF253A627F6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8005" y="1822595"/>
            <a:ext cx="3291352" cy="3236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4" name="组合 63">
            <a:extLst>
              <a:ext uri="{FF2B5EF4-FFF2-40B4-BE49-F238E27FC236}">
                <a16:creationId xmlns:a16="http://schemas.microsoft.com/office/drawing/2014/main" id="{40B985E5-3E63-49CD-98C2-B0A33C9E9E5D}"/>
              </a:ext>
            </a:extLst>
          </p:cNvPr>
          <p:cNvGrpSpPr/>
          <p:nvPr/>
        </p:nvGrpSpPr>
        <p:grpSpPr>
          <a:xfrm>
            <a:off x="8344428" y="5090383"/>
            <a:ext cx="2378506" cy="869970"/>
            <a:chOff x="669494" y="3858543"/>
            <a:chExt cx="2378506" cy="869970"/>
          </a:xfrm>
        </p:grpSpPr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44C69EB9-DA87-4903-ACBD-1C396A186153}"/>
                </a:ext>
              </a:extLst>
            </p:cNvPr>
            <p:cNvSpPr txBox="1"/>
            <p:nvPr/>
          </p:nvSpPr>
          <p:spPr>
            <a:xfrm>
              <a:off x="1125214" y="3858543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+mj-ea"/>
                  <a:ea typeface="+mj-ea"/>
                </a:rPr>
                <a:t>请标题文本</a:t>
              </a: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DDDF6AAF-8609-42AB-AB96-2FF93730BE76}"/>
                </a:ext>
              </a:extLst>
            </p:cNvPr>
            <p:cNvSpPr txBox="1"/>
            <p:nvPr/>
          </p:nvSpPr>
          <p:spPr>
            <a:xfrm>
              <a:off x="669494" y="4266848"/>
              <a:ext cx="23785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+mj-ea"/>
                  <a:ea typeface="+mj-ea"/>
                </a:rPr>
                <a:t>点击输入你想输入的文字内容点击添加相关文字内容</a:t>
              </a:r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BE54F056-91E5-44C0-B65B-CC1EF19ECF7A}"/>
              </a:ext>
            </a:extLst>
          </p:cNvPr>
          <p:cNvSpPr/>
          <p:nvPr/>
        </p:nvSpPr>
        <p:spPr>
          <a:xfrm>
            <a:off x="8350993" y="2321300"/>
            <a:ext cx="2365376" cy="23653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AA25B6B4-3ACE-4353-90AD-4A2A4F81C3F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98" t="49937" r="38074"/>
          <a:stretch/>
        </p:blipFill>
        <p:spPr>
          <a:xfrm>
            <a:off x="1475631" y="2321301"/>
            <a:ext cx="2365376" cy="2365376"/>
          </a:xfrm>
          <a:prstGeom prst="ellipse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595BDF7D-7A12-4A26-9880-208446B03D1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98" t="49937" r="38074"/>
          <a:stretch/>
        </p:blipFill>
        <p:spPr>
          <a:xfrm>
            <a:off x="4913312" y="2321301"/>
            <a:ext cx="2365376" cy="2365376"/>
          </a:xfrm>
          <a:prstGeom prst="ellipse">
            <a:avLst/>
          </a:prstGeom>
        </p:spPr>
      </p:pic>
      <p:pic>
        <p:nvPicPr>
          <p:cNvPr id="71" name="图片 70">
            <a:extLst>
              <a:ext uri="{FF2B5EF4-FFF2-40B4-BE49-F238E27FC236}">
                <a16:creationId xmlns:a16="http://schemas.microsoft.com/office/drawing/2014/main" id="{422DC0B9-38E4-4B3F-A405-A59373EA44F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98" t="49937" r="38074"/>
          <a:stretch/>
        </p:blipFill>
        <p:spPr>
          <a:xfrm>
            <a:off x="8350993" y="2321301"/>
            <a:ext cx="2365376" cy="236537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66754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CB363A8-70E4-4AB9-8458-FE5890BC9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F83A336-8BC5-421C-81EC-B4C90F7FB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655" y="1721670"/>
            <a:ext cx="6864691" cy="323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8029"/>
      </p:ext>
    </p:extLst>
  </p:cSld>
  <p:clrMapOvr>
    <a:masterClrMapping/>
  </p:clrMapOvr>
</p:sld>
</file>

<file path=ppt/theme/theme1.xml><?xml version="1.0" encoding="utf-8"?>
<a:theme xmlns:a="http://schemas.openxmlformats.org/drawingml/2006/main" name="中国风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浙大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230</Words>
  <Application>Microsoft Office PowerPoint</Application>
  <PresentationFormat>宽屏</PresentationFormat>
  <Paragraphs>38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楷体</vt:lpstr>
      <vt:lpstr>微软雅黑</vt:lpstr>
      <vt:lpstr>Arial</vt:lpstr>
      <vt:lpstr>中国风主题​​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雪贤 宋</dc:creator>
  <cp:lastModifiedBy>邵 云蛟</cp:lastModifiedBy>
  <cp:revision>16</cp:revision>
  <dcterms:created xsi:type="dcterms:W3CDTF">2019-05-13T01:20:17Z</dcterms:created>
  <dcterms:modified xsi:type="dcterms:W3CDTF">2019-05-22T06:43:17Z</dcterms:modified>
</cp:coreProperties>
</file>

<file path=docProps/thumbnail.jpeg>
</file>